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61" r:id="rId2"/>
    <p:sldId id="363" r:id="rId3"/>
    <p:sldId id="364" r:id="rId4"/>
    <p:sldId id="366" r:id="rId5"/>
    <p:sldId id="367" r:id="rId6"/>
    <p:sldId id="365" r:id="rId7"/>
    <p:sldId id="368" r:id="rId8"/>
    <p:sldId id="397" r:id="rId9"/>
    <p:sldId id="398" r:id="rId10"/>
    <p:sldId id="369" r:id="rId11"/>
    <p:sldId id="370" r:id="rId12"/>
    <p:sldId id="371" r:id="rId13"/>
    <p:sldId id="399" r:id="rId14"/>
    <p:sldId id="372" r:id="rId15"/>
    <p:sldId id="373" r:id="rId16"/>
    <p:sldId id="374" r:id="rId17"/>
    <p:sldId id="375" r:id="rId18"/>
    <p:sldId id="376" r:id="rId19"/>
    <p:sldId id="381" r:id="rId20"/>
    <p:sldId id="382" r:id="rId21"/>
    <p:sldId id="293" r:id="rId22"/>
    <p:sldId id="400" r:id="rId23"/>
    <p:sldId id="380" r:id="rId24"/>
    <p:sldId id="383" r:id="rId25"/>
    <p:sldId id="384" r:id="rId26"/>
    <p:sldId id="385" r:id="rId27"/>
    <p:sldId id="387" r:id="rId28"/>
    <p:sldId id="388" r:id="rId29"/>
    <p:sldId id="39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615" autoAdjust="0"/>
    <p:restoredTop sz="72389" autoAdjust="0"/>
  </p:normalViewPr>
  <p:slideViewPr>
    <p:cSldViewPr snapToGrid="0" snapToObjects="1">
      <p:cViewPr varScale="1">
        <p:scale>
          <a:sx n="65" d="100"/>
          <a:sy n="65" d="100"/>
        </p:scale>
        <p:origin x="-58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03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6A40C-97FA-4215-866F-F6CF814F9E83}" type="datetimeFigureOut">
              <a:rPr lang="en-US" smtClean="0"/>
              <a:pPr/>
              <a:t>5/14/2014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D3FB9-8619-4FF1-AAA7-7764D554B0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6619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D3FB9-8619-4FF1-AAA7-7764D554B0D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2527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D3FB9-8619-4FF1-AAA7-7764D554B0D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2479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D3FB9-8619-4FF1-AAA7-7764D554B0D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1238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D3FB9-8619-4FF1-AAA7-7764D554B0D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4073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D3FB9-8619-4FF1-AAA7-7764D554B0D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9366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D3FB9-8619-4FF1-AAA7-7764D554B0D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1119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D3FB9-8619-4FF1-AAA7-7764D554B0D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9117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D3FB9-8619-4FF1-AAA7-7764D554B0D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0707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D3FB9-8619-4FF1-AAA7-7764D554B0D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762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D3FB9-8619-4FF1-AAA7-7764D554B0D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8933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D3FB9-8619-4FF1-AAA7-7764D554B0D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9771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D3FB9-8619-4FF1-AAA7-7764D554B0D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4666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D3A86E-817D-4708-BC4E-8E4B371FA513}" type="datetime1">
              <a:rPr lang="en-US" smtClean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8CF042-E4B8-DB4B-B73E-8FF8D1406D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201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497D00-4D74-4D64-A6D1-D15602BF21E4}" type="datetime1">
              <a:rPr lang="en-US" smtClean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8CF042-E4B8-DB4B-B73E-8FF8D1406D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612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EDDB6D-7E47-47C5-9009-978636BC9A3C}" type="datetime1">
              <a:rPr lang="en-US" smtClean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8CF042-E4B8-DB4B-B73E-8FF8D1406D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46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0A0B39-3FBD-4E05-8154-D7F8B446B4EF}" type="datetime1">
              <a:rPr lang="en-US" smtClean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8CF042-E4B8-DB4B-B73E-8FF8D1406D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2663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F5880A-C411-41E7-A25F-F0D8C4EF62DF}" type="datetime1">
              <a:rPr lang="en-US" smtClean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8CF042-E4B8-DB4B-B73E-8FF8D1406D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5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60126D-7580-4A80-857D-FE22F5F259EA}" type="datetime1">
              <a:rPr lang="en-US" smtClean="0"/>
              <a:pPr/>
              <a:t>5/14/2014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8CF042-E4B8-DB4B-B73E-8FF8D1406D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199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457553-78D4-478C-9340-5A522F0F1C1F}" type="datetime1">
              <a:rPr lang="en-US" smtClean="0"/>
              <a:pPr/>
              <a:t>5/14/2014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8CF042-E4B8-DB4B-B73E-8FF8D1406D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1275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69021D-2E56-47A1-A7DE-3CBAF3BBCACB}" type="datetime1">
              <a:rPr lang="en-US" smtClean="0"/>
              <a:pPr/>
              <a:t>5/14/2014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8CF042-E4B8-DB4B-B73E-8FF8D1406D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727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E0F4BE-44E3-427F-862F-360E31EA3C5B}" type="datetime1">
              <a:rPr lang="en-US" smtClean="0"/>
              <a:pPr/>
              <a:t>5/14/2014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8CF042-E4B8-DB4B-B73E-8FF8D1406D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4769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12A2CC-AF43-4F6F-B176-7E8B885C5BFC}" type="datetime1">
              <a:rPr lang="en-US" smtClean="0"/>
              <a:pPr/>
              <a:t>5/14/2014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8CF042-E4B8-DB4B-B73E-8FF8D1406D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0926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9B6B4B-68AF-43CF-B645-CC2B8A5F5808}" type="datetime1">
              <a:rPr lang="en-US" smtClean="0"/>
              <a:pPr/>
              <a:t>5/14/2014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8CF042-E4B8-DB4B-B73E-8FF8D1406D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2490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6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vlatka.domovic@ufzg.hr" TargetMode="Externa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Dokument_programa_Microsoft_Office_Word1.docx"/><Relationship Id="rId5" Type="http://schemas.openxmlformats.org/officeDocument/2006/relationships/image" Target="../media/image4.em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5" t="13753" r="6570" b="17669"/>
          <a:stretch/>
        </p:blipFill>
        <p:spPr bwMode="auto">
          <a:xfrm>
            <a:off x="899589" y="150784"/>
            <a:ext cx="1663936" cy="7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89" y="5656583"/>
            <a:ext cx="5473700" cy="59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431" y="5667923"/>
            <a:ext cx="802168" cy="47945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332628" y="161280"/>
            <a:ext cx="995503" cy="774972"/>
            <a:chOff x="6994912" y="415672"/>
            <a:chExt cx="995503" cy="774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72328" y="415672"/>
              <a:ext cx="800679" cy="5638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94912" y="959812"/>
              <a:ext cx="9955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Europska </a:t>
              </a:r>
              <a:r>
                <a:rPr lang="hr-H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unija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/>
                  <a:cs typeface="Arial"/>
                </a:rPr>
                <a:t> 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99588" y="2254297"/>
            <a:ext cx="79700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2060"/>
                </a:solidFill>
                <a:latin typeface="Arial"/>
                <a:cs typeface="Arial"/>
              </a:rPr>
              <a:t>IPA </a:t>
            </a:r>
            <a:r>
              <a:rPr lang="hr-HR" sz="2400" b="1" dirty="0" smtClean="0">
                <a:solidFill>
                  <a:srgbClr val="002060"/>
                </a:solidFill>
                <a:latin typeface="Arial"/>
                <a:cs typeface="Arial"/>
              </a:rPr>
              <a:t>projekt:</a:t>
            </a:r>
          </a:p>
          <a:p>
            <a:endParaRPr lang="hr-HR" sz="24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r>
              <a:rPr lang="hr-HR" sz="2400" b="1" dirty="0" smtClean="0">
                <a:solidFill>
                  <a:srgbClr val="002060"/>
                </a:solidFill>
                <a:latin typeface="Arial"/>
                <a:cs typeface="Arial"/>
              </a:rPr>
              <a:t>„</a:t>
            </a:r>
            <a:r>
              <a:rPr lang="hr-HR" sz="2400" b="1" dirty="0">
                <a:solidFill>
                  <a:srgbClr val="002060"/>
                </a:solidFill>
                <a:latin typeface="Arial"/>
                <a:cs typeface="Arial"/>
              </a:rPr>
              <a:t>Razvoj kurikulumske kulture: </a:t>
            </a:r>
            <a:r>
              <a:rPr lang="hr-HR" sz="2400" b="1" dirty="0" smtClean="0">
                <a:solidFill>
                  <a:srgbClr val="002060"/>
                </a:solidFill>
                <a:latin typeface="Arial"/>
                <a:cs typeface="Arial"/>
              </a:rPr>
              <a:t>Osnaživanje </a:t>
            </a:r>
            <a:r>
              <a:rPr lang="hr-HR" sz="2400" b="1" dirty="0">
                <a:solidFill>
                  <a:srgbClr val="002060"/>
                </a:solidFill>
                <a:latin typeface="Arial"/>
                <a:cs typeface="Arial"/>
              </a:rPr>
              <a:t>škola za razvoj i implementaciju školskog kurikuluma</a:t>
            </a:r>
            <a:r>
              <a:rPr lang="hr-HR" sz="2400" b="1" dirty="0" smtClean="0">
                <a:solidFill>
                  <a:srgbClr val="002060"/>
                </a:solidFill>
                <a:latin typeface="Arial"/>
                <a:cs typeface="Arial"/>
              </a:rPr>
              <a:t>“</a:t>
            </a:r>
          </a:p>
          <a:p>
            <a:endParaRPr lang="hr-HR" sz="24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endParaRPr lang="hr-HR" sz="24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algn="r"/>
            <a:r>
              <a:rPr lang="hr-HR" sz="2000" dirty="0" smtClean="0">
                <a:solidFill>
                  <a:srgbClr val="002060"/>
                </a:solidFill>
                <a:latin typeface="Arial"/>
                <a:cs typeface="Arial"/>
              </a:rPr>
              <a:t>prof. dr. sc. Vlatka Domović</a:t>
            </a:r>
          </a:p>
          <a:p>
            <a:pPr algn="r"/>
            <a:r>
              <a:rPr lang="hr-HR" sz="2000" dirty="0" smtClean="0">
                <a:solidFill>
                  <a:srgbClr val="002060"/>
                </a:solidFill>
                <a:latin typeface="Arial"/>
                <a:cs typeface="Arial"/>
              </a:rPr>
              <a:t>e-mail: </a:t>
            </a:r>
            <a:r>
              <a:rPr lang="hr-HR" sz="2000" dirty="0" smtClean="0">
                <a:solidFill>
                  <a:srgbClr val="002060"/>
                </a:solidFill>
                <a:latin typeface="Arial"/>
                <a:cs typeface="Arial"/>
                <a:hlinkClick r:id="rId6"/>
              </a:rPr>
              <a:t>vlatka.domovic@ufzg.hr</a:t>
            </a:r>
            <a:endParaRPr lang="hr-HR" sz="20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algn="r"/>
            <a:endParaRPr lang="hr-HR" sz="20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algn="ctr"/>
            <a:r>
              <a:rPr lang="hr-HR" sz="2000" b="1" dirty="0" smtClean="0">
                <a:solidFill>
                  <a:srgbClr val="002060"/>
                </a:solidFill>
                <a:latin typeface="Arial"/>
                <a:cs typeface="Arial"/>
              </a:rPr>
              <a:t>Plitvice, travanj, 2014.</a:t>
            </a:r>
          </a:p>
          <a:p>
            <a:endParaRPr lang="hr-HR" sz="24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endParaRPr lang="hr-HR" sz="24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endParaRPr lang="hr-HR" sz="24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endParaRPr lang="hr-HR" sz="28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endParaRPr lang="hr-HR" sz="2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99589" y="1062634"/>
            <a:ext cx="735896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F042-E4B8-DB4B-B73E-8FF8D1406D6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421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5" t="13753" r="6570" b="17669"/>
          <a:stretch/>
        </p:blipFill>
        <p:spPr bwMode="auto">
          <a:xfrm>
            <a:off x="899589" y="150784"/>
            <a:ext cx="1663936" cy="7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332628" y="252192"/>
            <a:ext cx="995503" cy="785468"/>
            <a:chOff x="6994912" y="415672"/>
            <a:chExt cx="995503" cy="774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2328" y="415672"/>
              <a:ext cx="800679" cy="5638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94912" y="959812"/>
              <a:ext cx="9955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Europska </a:t>
              </a:r>
              <a:r>
                <a:rPr lang="hr-H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unija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/>
                  <a:cs typeface="Arial"/>
                </a:rPr>
                <a:t> 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99589" y="1062634"/>
            <a:ext cx="735896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9589" y="1857046"/>
            <a:ext cx="73111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dirty="0"/>
              <a:t>“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Razvoj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kurikuluma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bez teorije je tragičan, teorija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kurikuluma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bez razvoja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kurikuluma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poriče esencijalnu svrhu teorije” (</a:t>
            </a:r>
            <a:r>
              <a:rPr lang="hr-HR" sz="2400" dirty="0" err="1">
                <a:latin typeface="Arial" pitchFamily="34" charset="0"/>
                <a:cs typeface="Arial" pitchFamily="34" charset="0"/>
              </a:rPr>
              <a:t>Ralph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Tyler, 1949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.)</a:t>
            </a:r>
          </a:p>
          <a:p>
            <a:pPr>
              <a:lnSpc>
                <a:spcPct val="150000"/>
              </a:lnSpc>
            </a:pPr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400" b="1" dirty="0" smtClean="0">
                <a:latin typeface="Arial" pitchFamily="34" charset="0"/>
                <a:cs typeface="Arial" pitchFamily="34" charset="0"/>
              </a:rPr>
              <a:t>Njegov pristup kombinira biheviorizam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s ciljevima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kao temelj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kurikuluma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hr-HR" sz="2400" b="1" dirty="0" err="1" smtClean="0">
                <a:latin typeface="Arial" pitchFamily="34" charset="0"/>
                <a:cs typeface="Arial" pitchFamily="34" charset="0"/>
              </a:rPr>
              <a:t>progresivizmom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koji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naglašava potrebe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učenika.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hr-H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F042-E4B8-DB4B-B73E-8FF8D1406D6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69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5" t="13753" r="6570" b="17669"/>
          <a:stretch/>
        </p:blipFill>
        <p:spPr bwMode="auto">
          <a:xfrm>
            <a:off x="899589" y="150784"/>
            <a:ext cx="1663936" cy="7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332628" y="252192"/>
            <a:ext cx="995503" cy="785468"/>
            <a:chOff x="6994912" y="415672"/>
            <a:chExt cx="995503" cy="774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2328" y="415672"/>
              <a:ext cx="800679" cy="5638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94912" y="959812"/>
              <a:ext cx="9955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Europska </a:t>
              </a:r>
              <a:r>
                <a:rPr lang="hr-H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unija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/>
                  <a:cs typeface="Arial"/>
                </a:rPr>
                <a:t> 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99589" y="1062634"/>
            <a:ext cx="735896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9589" y="2934264"/>
            <a:ext cx="7311134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</a:pPr>
            <a:endParaRPr lang="hr-HR" sz="2400" dirty="0"/>
          </a:p>
          <a:p>
            <a:pPr marL="571500" indent="-571500">
              <a:lnSpc>
                <a:spcPct val="90000"/>
              </a:lnSpc>
              <a:buFont typeface="+mj-lt"/>
              <a:buAutoNum type="arabicPeriod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Koje odgojno - obrazovne svrhe škola treba ostvariti, postići?</a:t>
            </a:r>
          </a:p>
          <a:p>
            <a:pPr marL="571500" indent="-571500">
              <a:lnSpc>
                <a:spcPct val="90000"/>
              </a:lnSpc>
              <a:buFont typeface="+mj-lt"/>
              <a:buAutoNum type="arabicPeriod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Kako izabrati obrazovna iskustva koja vode ostvarivanju tih svrha?</a:t>
            </a:r>
          </a:p>
          <a:p>
            <a:pPr marL="571500" indent="-571500">
              <a:lnSpc>
                <a:spcPct val="90000"/>
              </a:lnSpc>
              <a:buFont typeface="+mj-lt"/>
              <a:buAutoNum type="arabicPeriod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Kako organizirati obrazovna iskustva da bi bila učinkovita?</a:t>
            </a:r>
          </a:p>
          <a:p>
            <a:pPr marL="571500" indent="-571500">
              <a:lnSpc>
                <a:spcPct val="90000"/>
              </a:lnSpc>
              <a:buFont typeface="+mj-lt"/>
              <a:buAutoNum type="arabicPeriod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Kako se može evaluirati učinkovitost obrazovnih iskustava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hr-H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89" y="1118382"/>
            <a:ext cx="7358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Razvoj ili planiranje i dizajn </a:t>
            </a:r>
            <a:r>
              <a:rPr lang="hr-H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kurikuluma </a:t>
            </a:r>
            <a:r>
              <a:rPr lang="hr-H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postavlja 4 ključna pitanja o razvoju kurikuluma koja se često nazivaju </a:t>
            </a:r>
          </a:p>
          <a:p>
            <a:pPr algn="ctr"/>
            <a:r>
              <a:rPr lang="hr-HR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Tylerova</a:t>
            </a:r>
            <a:r>
              <a:rPr lang="hr-H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racionala</a:t>
            </a:r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(1949.)</a:t>
            </a:r>
            <a:endParaRPr lang="hr-H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F042-E4B8-DB4B-B73E-8FF8D1406D6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69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5" t="13753" r="6570" b="17669"/>
          <a:stretch/>
        </p:blipFill>
        <p:spPr bwMode="auto">
          <a:xfrm>
            <a:off x="899589" y="150784"/>
            <a:ext cx="1663936" cy="7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332628" y="252192"/>
            <a:ext cx="995503" cy="785468"/>
            <a:chOff x="6994912" y="415672"/>
            <a:chExt cx="995503" cy="774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2328" y="415672"/>
              <a:ext cx="800679" cy="5638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94912" y="959812"/>
              <a:ext cx="9955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Europska </a:t>
              </a:r>
              <a:r>
                <a:rPr lang="hr-H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unija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/>
                  <a:cs typeface="Arial"/>
                </a:rPr>
                <a:t> 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99589" y="1062634"/>
            <a:ext cx="735896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99589" y="1118382"/>
            <a:ext cx="7358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Tylerov</a:t>
            </a:r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model razvoja </a:t>
            </a:r>
            <a:r>
              <a:rPr lang="hr-H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kurikuluma</a:t>
            </a:r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(prema: </a:t>
            </a:r>
            <a:r>
              <a:rPr lang="hr-H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Orstein</a:t>
            </a:r>
            <a:r>
              <a:rPr lang="hr-H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hr-H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Hunkins</a:t>
            </a:r>
            <a:r>
              <a:rPr lang="hr-H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2004., 198.) </a:t>
            </a:r>
            <a:endParaRPr lang="hr-H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1847850" y="3009900"/>
            <a:ext cx="771525" cy="485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hr-H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Učenik</a:t>
            </a:r>
            <a:endParaRPr lang="sr-Latn-C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2916238" y="2997200"/>
            <a:ext cx="885825" cy="485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hr-HR" sz="1100" b="1">
                <a:latin typeface="Arial" panose="020B0604020202020204" pitchFamily="34" charset="0"/>
                <a:cs typeface="Arial" panose="020B0604020202020204" pitchFamily="34" charset="0"/>
              </a:rPr>
              <a:t>Izvori</a:t>
            </a:r>
            <a:endParaRPr lang="sr-Latn-C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4076700" y="3009900"/>
            <a:ext cx="819150" cy="485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hr-HR" sz="1100" b="1">
                <a:latin typeface="Arial" panose="020B0604020202020204" pitchFamily="34" charset="0"/>
                <a:cs typeface="Arial" panose="020B0604020202020204" pitchFamily="34" charset="0"/>
              </a:rPr>
              <a:t>Provizorni ciljevi</a:t>
            </a:r>
            <a:endParaRPr lang="sr-Latn-C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8"/>
          <p:cNvSpPr>
            <a:spLocks noChangeArrowheads="1"/>
          </p:cNvSpPr>
          <p:nvPr/>
        </p:nvSpPr>
        <p:spPr bwMode="auto">
          <a:xfrm>
            <a:off x="5219700" y="2997200"/>
            <a:ext cx="865188" cy="485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hr-HR" sz="1100" b="1">
                <a:latin typeface="Arial" panose="020B0604020202020204" pitchFamily="34" charset="0"/>
                <a:cs typeface="Arial" panose="020B0604020202020204" pitchFamily="34" charset="0"/>
              </a:rPr>
              <a:t>Selekcija</a:t>
            </a:r>
            <a:endParaRPr lang="sr-Latn-C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9"/>
          <p:cNvSpPr>
            <a:spLocks noChangeArrowheads="1"/>
          </p:cNvSpPr>
          <p:nvPr/>
        </p:nvSpPr>
        <p:spPr bwMode="auto">
          <a:xfrm>
            <a:off x="6219825" y="3009900"/>
            <a:ext cx="800100" cy="485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hr-HR" sz="1100" b="1">
                <a:latin typeface="Arial" panose="020B0604020202020204" pitchFamily="34" charset="0"/>
                <a:cs typeface="Arial" panose="020B0604020202020204" pitchFamily="34" charset="0"/>
              </a:rPr>
              <a:t>Precizni ciljevi</a:t>
            </a:r>
            <a:endParaRPr lang="sr-Latn-C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10"/>
          <p:cNvSpPr>
            <a:spLocks noChangeArrowheads="1"/>
          </p:cNvSpPr>
          <p:nvPr/>
        </p:nvSpPr>
        <p:spPr bwMode="auto">
          <a:xfrm>
            <a:off x="2895600" y="2228850"/>
            <a:ext cx="885825" cy="485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hr-HR" sz="1100" b="1">
                <a:latin typeface="Arial" panose="020B0604020202020204" pitchFamily="34" charset="0"/>
                <a:cs typeface="Arial" panose="020B0604020202020204" pitchFamily="34" charset="0"/>
              </a:rPr>
              <a:t>Društvo</a:t>
            </a:r>
            <a:endParaRPr lang="sr-Latn-C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11"/>
          <p:cNvSpPr>
            <a:spLocks noChangeArrowheads="1"/>
          </p:cNvSpPr>
          <p:nvPr/>
        </p:nvSpPr>
        <p:spPr bwMode="auto">
          <a:xfrm>
            <a:off x="5148263" y="2205038"/>
            <a:ext cx="863600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hr-HR" sz="1100" b="1">
                <a:latin typeface="Arial" panose="020B0604020202020204" pitchFamily="34" charset="0"/>
                <a:cs typeface="Arial" panose="020B0604020202020204" pitchFamily="34" charset="0"/>
              </a:rPr>
              <a:t>Filozofija</a:t>
            </a:r>
            <a:endParaRPr lang="sr-Latn-C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12"/>
          <p:cNvSpPr>
            <a:spLocks noChangeArrowheads="1"/>
          </p:cNvSpPr>
          <p:nvPr/>
        </p:nvSpPr>
        <p:spPr bwMode="auto">
          <a:xfrm>
            <a:off x="2914650" y="3852863"/>
            <a:ext cx="885825" cy="552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hr-H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Sadržaj/ predmet</a:t>
            </a:r>
            <a:endParaRPr lang="sr-Latn-C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13"/>
          <p:cNvSpPr>
            <a:spLocks noChangeArrowheads="1"/>
          </p:cNvSpPr>
          <p:nvPr/>
        </p:nvSpPr>
        <p:spPr bwMode="auto">
          <a:xfrm>
            <a:off x="5076825" y="3860800"/>
            <a:ext cx="1223963" cy="485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hr-HR" sz="1100" b="1">
                <a:latin typeface="Arial" panose="020B0604020202020204" pitchFamily="34" charset="0"/>
                <a:cs typeface="Arial" panose="020B0604020202020204" pitchFamily="34" charset="0"/>
              </a:rPr>
              <a:t>Psihologija</a:t>
            </a:r>
            <a:endParaRPr lang="sr-Latn-C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AutoShape 14"/>
          <p:cNvCxnSpPr>
            <a:cxnSpLocks noChangeShapeType="1"/>
          </p:cNvCxnSpPr>
          <p:nvPr/>
        </p:nvCxnSpPr>
        <p:spPr bwMode="auto">
          <a:xfrm>
            <a:off x="2619375" y="3219450"/>
            <a:ext cx="2762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3" name="AutoShape 15"/>
          <p:cNvCxnSpPr>
            <a:cxnSpLocks noChangeShapeType="1"/>
          </p:cNvCxnSpPr>
          <p:nvPr/>
        </p:nvCxnSpPr>
        <p:spPr bwMode="auto">
          <a:xfrm>
            <a:off x="3305175" y="2714625"/>
            <a:ext cx="0" cy="295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4" name="AutoShape 16"/>
          <p:cNvCxnSpPr>
            <a:cxnSpLocks noChangeShapeType="1"/>
          </p:cNvCxnSpPr>
          <p:nvPr/>
        </p:nvCxnSpPr>
        <p:spPr bwMode="auto">
          <a:xfrm>
            <a:off x="3781425" y="3219450"/>
            <a:ext cx="2952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5" name="AutoShape 17"/>
          <p:cNvCxnSpPr>
            <a:cxnSpLocks noChangeShapeType="1"/>
          </p:cNvCxnSpPr>
          <p:nvPr/>
        </p:nvCxnSpPr>
        <p:spPr bwMode="auto">
          <a:xfrm>
            <a:off x="4895850" y="3219450"/>
            <a:ext cx="2476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6" name="AutoShape 18"/>
          <p:cNvCxnSpPr>
            <a:cxnSpLocks noChangeShapeType="1"/>
          </p:cNvCxnSpPr>
          <p:nvPr/>
        </p:nvCxnSpPr>
        <p:spPr bwMode="auto">
          <a:xfrm>
            <a:off x="5940425" y="3213100"/>
            <a:ext cx="3333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7" name="AutoShape 19"/>
          <p:cNvCxnSpPr>
            <a:cxnSpLocks noChangeShapeType="1"/>
          </p:cNvCxnSpPr>
          <p:nvPr/>
        </p:nvCxnSpPr>
        <p:spPr bwMode="auto">
          <a:xfrm>
            <a:off x="5508625" y="2636838"/>
            <a:ext cx="9525" cy="3619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68" name="Rectangle 21"/>
          <p:cNvSpPr>
            <a:spLocks noChangeArrowheads="1"/>
          </p:cNvSpPr>
          <p:nvPr/>
        </p:nvSpPr>
        <p:spPr bwMode="auto">
          <a:xfrm>
            <a:off x="2447925" y="4905375"/>
            <a:ext cx="885825" cy="552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hr-HR" sz="1100" b="1">
                <a:latin typeface="Arial" panose="020B0604020202020204" pitchFamily="34" charset="0"/>
                <a:cs typeface="Arial" panose="020B0604020202020204" pitchFamily="34" charset="0"/>
              </a:rPr>
              <a:t>Izabrana iskustva</a:t>
            </a:r>
            <a:endParaRPr lang="sr-Latn-C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22"/>
          <p:cNvSpPr>
            <a:spLocks noChangeArrowheads="1"/>
          </p:cNvSpPr>
          <p:nvPr/>
        </p:nvSpPr>
        <p:spPr bwMode="auto">
          <a:xfrm>
            <a:off x="3829050" y="4905375"/>
            <a:ext cx="885825" cy="552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hr-HR" sz="1100" b="1">
                <a:latin typeface="Arial" panose="020B0604020202020204" pitchFamily="34" charset="0"/>
                <a:cs typeface="Arial" panose="020B0604020202020204" pitchFamily="34" charset="0"/>
              </a:rPr>
              <a:t>Evaluacija</a:t>
            </a:r>
            <a:endParaRPr lang="sr-Latn-C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AutoShape 23"/>
          <p:cNvCxnSpPr>
            <a:cxnSpLocks noChangeShapeType="1"/>
          </p:cNvCxnSpPr>
          <p:nvPr/>
        </p:nvCxnSpPr>
        <p:spPr bwMode="auto">
          <a:xfrm>
            <a:off x="3333750" y="5162550"/>
            <a:ext cx="4953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1" name="Shape 34"/>
          <p:cNvCxnSpPr>
            <a:stCxn id="57" idx="3"/>
            <a:endCxn id="68" idx="1"/>
          </p:cNvCxnSpPr>
          <p:nvPr/>
        </p:nvCxnSpPr>
        <p:spPr>
          <a:xfrm flipH="1">
            <a:off x="2447925" y="3252788"/>
            <a:ext cx="4572000" cy="1928812"/>
          </a:xfrm>
          <a:prstGeom prst="bentConnector5">
            <a:avLst>
              <a:gd name="adj1" fmla="val -5000"/>
              <a:gd name="adj2" fmla="val 67832"/>
              <a:gd name="adj3" fmla="val 105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37"/>
          <p:cNvCxnSpPr>
            <a:cxnSpLocks noChangeShapeType="1"/>
            <a:stCxn id="61" idx="0"/>
            <a:endCxn id="56" idx="2"/>
          </p:cNvCxnSpPr>
          <p:nvPr/>
        </p:nvCxnSpPr>
        <p:spPr bwMode="auto">
          <a:xfrm flipH="1" flipV="1">
            <a:off x="5653088" y="3482975"/>
            <a:ext cx="36512" cy="3778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3" name="Straight Arrow Connector 39"/>
          <p:cNvCxnSpPr>
            <a:cxnSpLocks noChangeShapeType="1"/>
            <a:stCxn id="60" idx="0"/>
            <a:endCxn id="54" idx="2"/>
          </p:cNvCxnSpPr>
          <p:nvPr/>
        </p:nvCxnSpPr>
        <p:spPr bwMode="auto">
          <a:xfrm flipV="1">
            <a:off x="3357563" y="3482975"/>
            <a:ext cx="1587" cy="3698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F042-E4B8-DB4B-B73E-8FF8D1406D6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69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slov 5"/>
          <p:cNvSpPr>
            <a:spLocks noGrp="1"/>
          </p:cNvSpPr>
          <p:nvPr>
            <p:ph type="subTitle" idx="1"/>
          </p:nvPr>
        </p:nvSpPr>
        <p:spPr>
          <a:xfrm>
            <a:off x="637953" y="978195"/>
            <a:ext cx="8048847" cy="5378155"/>
          </a:xfrm>
        </p:spPr>
        <p:txBody>
          <a:bodyPr>
            <a:noAutofit/>
          </a:bodyPr>
          <a:lstStyle/>
          <a:p>
            <a:pPr algn="l"/>
            <a:r>
              <a:rPr lang="pl-PL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Oni koji planiraju 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kurikulum </a:t>
            </a:r>
            <a:r>
              <a:rPr lang="hr-H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trebaju identificirati opće (generalne) ciljeve na osnovi prikupljanja podataka iz tri izvora: predmeta poučavanja, karakteristika učenika, i društva. </a:t>
            </a:r>
          </a:p>
          <a:p>
            <a:pPr algn="l"/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Nakon što identificiraju više općih ciljeva, oni koji planiraju kurikulum </a:t>
            </a:r>
            <a:r>
              <a:rPr lang="hr-H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trebaju ih redefinirati i pročistiti kroz dva selekcijska mehanizma: filozofiju odgojno-obrazovne ustanove i psihologiju učenja. </a:t>
            </a:r>
          </a:p>
          <a:p>
            <a:pPr algn="l"/>
            <a:r>
              <a:rPr lang="hr-H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Rezultat te selekcije specifični su ciljevi poučavanja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Nakon toga </a:t>
            </a:r>
            <a:r>
              <a:rPr lang="hr-H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slijedi odabir obrazovnih iskustava koja omogućavaju postizanje ciljeva. Sljedeći korak je organizacija izabranih obrazovnih iskustava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l"/>
            <a:r>
              <a:rPr lang="hr-H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Organizacija elemenata, kao što su ideje, koncepti, vrijednosti, vještine, treba biti pažljivo kombinirana u kurikulumu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Ti ključni 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elementi </a:t>
            </a:r>
            <a:r>
              <a:rPr lang="hr-H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trebaju biti u suodnosu u različitim predmetima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hr-H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Posljednji element pri izradi </a:t>
            </a:r>
            <a:r>
              <a:rPr lang="hr-H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kurikuluma </a:t>
            </a:r>
            <a:r>
              <a:rPr lang="hr-H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odnosi se na evaluaciju 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učinkovitosti, to jest </a:t>
            </a:r>
            <a:r>
              <a:rPr lang="hr-H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evaluaciju ostvarenih ciljeva.</a:t>
            </a:r>
            <a:endParaRPr lang="hr-H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F042-E4B8-DB4B-B73E-8FF8D1406D6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5" t="13753" r="6570" b="17669"/>
          <a:stretch/>
        </p:blipFill>
        <p:spPr bwMode="auto">
          <a:xfrm>
            <a:off x="899589" y="150784"/>
            <a:ext cx="1663936" cy="7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332628" y="252192"/>
            <a:ext cx="995503" cy="785468"/>
            <a:chOff x="6994912" y="415672"/>
            <a:chExt cx="995503" cy="774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72328" y="415672"/>
              <a:ext cx="800679" cy="5638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94912" y="959812"/>
              <a:ext cx="9955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Europska </a:t>
              </a:r>
              <a:r>
                <a:rPr lang="hr-H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unija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/>
                  <a:cs typeface="Arial"/>
                </a:rPr>
                <a:t> 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99589" y="1062634"/>
            <a:ext cx="735896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16997" y="3026597"/>
            <a:ext cx="73111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ispitivanje potreba;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formulacija ciljeva ;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izbor sadržaja;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organizacija sadržaja;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izbor iskustava učenja (metoda);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organizacija aktivnosti učenja/poučavanja;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evaluacija i sredstva za evaluaciju.</a:t>
            </a:r>
          </a:p>
          <a:p>
            <a:pPr marL="571500" indent="-571500"/>
            <a:endParaRPr lang="hr-HR" sz="2400" dirty="0"/>
          </a:p>
          <a:p>
            <a:endParaRPr lang="hr-H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89" y="1118382"/>
            <a:ext cx="73589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Koraci u izradi </a:t>
            </a:r>
            <a:r>
              <a:rPr lang="hr-H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kurikuluma: </a:t>
            </a:r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latin typeface="Arial" pitchFamily="34" charset="0"/>
                <a:cs typeface="Arial" pitchFamily="34" charset="0"/>
              </a:rPr>
              <a:t>postoji točno odre</a:t>
            </a:r>
            <a:r>
              <a:rPr lang="hr-HR" dirty="0" err="1" smtClean="0">
                <a:latin typeface="Arial" pitchFamily="34" charset="0"/>
                <a:cs typeface="Arial" pitchFamily="34" charset="0"/>
              </a:rPr>
              <a:t>đeni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red u izradi kurikuluma koji se očituje u sljedećih 7 koraka</a:t>
            </a:r>
            <a:endParaRPr lang="hr-HR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r-H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Hilda</a:t>
            </a:r>
            <a:r>
              <a:rPr lang="hr-H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Taba, 1962</a:t>
            </a:r>
            <a:r>
              <a:rPr lang="hr-H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hr-HR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F042-E4B8-DB4B-B73E-8FF8D1406D6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69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5" t="13753" r="6570" b="17669"/>
          <a:stretch/>
        </p:blipFill>
        <p:spPr bwMode="auto">
          <a:xfrm>
            <a:off x="899589" y="150784"/>
            <a:ext cx="1663936" cy="7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332628" y="252192"/>
            <a:ext cx="995503" cy="967008"/>
            <a:chOff x="6994912" y="415672"/>
            <a:chExt cx="995503" cy="9540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2328" y="415672"/>
              <a:ext cx="800679" cy="5638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94912" y="959812"/>
              <a:ext cx="995503" cy="409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Europska </a:t>
              </a:r>
              <a:r>
                <a:rPr lang="hr-HR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unija</a:t>
              </a:r>
              <a:r>
                <a:rPr lang="en-US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/>
                  <a:cs typeface="Arial"/>
                </a:rPr>
                <a:t> </a:t>
              </a:r>
              <a:endPara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99589" y="1062634"/>
            <a:ext cx="735896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99588" y="1118382"/>
            <a:ext cx="7787211" cy="954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Komponente ili struktura </a:t>
            </a:r>
            <a:r>
              <a:rPr lang="hr-HR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kurikulumskog</a:t>
            </a:r>
            <a:r>
              <a:rPr lang="hr-H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sustava u stalnoj međusobnoj </a:t>
            </a:r>
            <a:r>
              <a:rPr lang="hr-H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interakciji</a:t>
            </a:r>
            <a:endParaRPr lang="hr-H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 l="11334" t="17906" r="15676" b="16076"/>
          <a:stretch>
            <a:fillRect/>
          </a:stretch>
        </p:blipFill>
        <p:spPr>
          <a:xfrm>
            <a:off x="1715039" y="2435904"/>
            <a:ext cx="4838161" cy="31560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F042-E4B8-DB4B-B73E-8FF8D1406D6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69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5" t="13753" r="6570" b="17669"/>
          <a:stretch/>
        </p:blipFill>
        <p:spPr bwMode="auto">
          <a:xfrm>
            <a:off x="899589" y="150784"/>
            <a:ext cx="1663936" cy="7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332628" y="252192"/>
            <a:ext cx="995503" cy="785468"/>
            <a:chOff x="6994912" y="415672"/>
            <a:chExt cx="995503" cy="774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2328" y="415672"/>
              <a:ext cx="800679" cy="5638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94912" y="959812"/>
              <a:ext cx="9955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Europska </a:t>
              </a:r>
              <a:r>
                <a:rPr lang="hr-H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unija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/>
                  <a:cs typeface="Arial"/>
                </a:rPr>
                <a:t> 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99589" y="1062634"/>
            <a:ext cx="735896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9589" y="1857046"/>
            <a:ext cx="7311134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buFont typeface="Arial" pitchFamily="34" charset="0"/>
              <a:buChar char="•"/>
            </a:pPr>
            <a:endParaRPr lang="hr-HR" sz="2400" dirty="0"/>
          </a:p>
          <a:p>
            <a:pPr marL="571500" indent="-571500">
              <a:lnSpc>
                <a:spcPct val="90000"/>
              </a:lnSpc>
              <a:buFont typeface="Arial" pitchFamily="34" charset="0"/>
              <a:buChar char="•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Kako definiramo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kurikulum?</a:t>
            </a:r>
            <a:endParaRPr lang="hr-HR" sz="2400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lnSpc>
                <a:spcPct val="90000"/>
              </a:lnSpc>
              <a:buFont typeface="Arial" pitchFamily="34" charset="0"/>
              <a:buChar char="•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Koje filozofije i teorije komuniciramo, namjerno ili ne, u našem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kurikulumu?</a:t>
            </a:r>
            <a:endParaRPr lang="hr-HR" sz="2400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lnSpc>
                <a:spcPct val="90000"/>
              </a:lnSpc>
              <a:buFont typeface="Arial" pitchFamily="34" charset="0"/>
              <a:buChar char="•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Koje društvene i političke snage utječu na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kurikulum? 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Koje imaju najveći utjecaj? Koje djeluju ograničavajuće ili ometajuće?</a:t>
            </a:r>
          </a:p>
          <a:p>
            <a:pPr marL="571500" indent="-571500">
              <a:lnSpc>
                <a:spcPct val="90000"/>
              </a:lnSpc>
              <a:buFont typeface="Arial" pitchFamily="34" charset="0"/>
              <a:buChar char="•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Zašto su potrebne promjene u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kurikulumu? </a:t>
            </a:r>
            <a:endParaRPr lang="hr-HR" sz="2400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lnSpc>
                <a:spcPct val="90000"/>
              </a:lnSpc>
            </a:pPr>
            <a:endParaRPr lang="hr-HR" sz="2400" dirty="0"/>
          </a:p>
          <a:p>
            <a:endParaRPr lang="hr-H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89" y="1118382"/>
            <a:ext cx="735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Umjesto zaključka – temeljna pitanja:</a:t>
            </a:r>
            <a:endParaRPr lang="hr-H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F042-E4B8-DB4B-B73E-8FF8D1406D6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6946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5" t="13753" r="6570" b="17669"/>
          <a:stretch/>
        </p:blipFill>
        <p:spPr bwMode="auto">
          <a:xfrm>
            <a:off x="899589" y="150784"/>
            <a:ext cx="1663936" cy="7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332628" y="252192"/>
            <a:ext cx="995503" cy="785468"/>
            <a:chOff x="6994912" y="415672"/>
            <a:chExt cx="995503" cy="774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2328" y="415672"/>
              <a:ext cx="800679" cy="5638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94912" y="959812"/>
              <a:ext cx="9955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Europska </a:t>
              </a:r>
              <a:r>
                <a:rPr lang="hr-H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unija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/>
                  <a:cs typeface="Arial"/>
                </a:rPr>
                <a:t> 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99589" y="1062634"/>
            <a:ext cx="735896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99589" y="1118382"/>
            <a:ext cx="7358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Školski </a:t>
            </a:r>
            <a:r>
              <a:rPr lang="hr-H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kurikulum</a:t>
            </a:r>
            <a:r>
              <a:rPr lang="hr-HR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hr-HR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Content Placeholder 9" descr="8864429-teacher-lecturing-to-several-students-with-notebook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606167"/>
            <a:ext cx="4038600" cy="2514029"/>
          </a:xfrm>
          <a:prstGeom prst="rect">
            <a:avLst/>
          </a:prstGeom>
        </p:spPr>
      </p:pic>
      <p:pic>
        <p:nvPicPr>
          <p:cNvPr id="11" name="Content Placeholder 11" descr="imagesCAMSOYN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937" y="2606167"/>
            <a:ext cx="2556390" cy="251402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F042-E4B8-DB4B-B73E-8FF8D1406D6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69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5" t="13753" r="6570" b="17669"/>
          <a:stretch/>
        </p:blipFill>
        <p:spPr bwMode="auto">
          <a:xfrm>
            <a:off x="899589" y="150784"/>
            <a:ext cx="1663936" cy="7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332628" y="252192"/>
            <a:ext cx="995503" cy="785468"/>
            <a:chOff x="6994912" y="415672"/>
            <a:chExt cx="995503" cy="774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2328" y="415672"/>
              <a:ext cx="800679" cy="5638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94912" y="959812"/>
              <a:ext cx="9955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Europska </a:t>
              </a:r>
              <a:r>
                <a:rPr lang="hr-H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unija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/>
                  <a:cs typeface="Arial"/>
                </a:rPr>
                <a:t> 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99589" y="1062634"/>
            <a:ext cx="735896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9589" y="2076502"/>
            <a:ext cx="73111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“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Dizajn školskog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kurikuluma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je fundamentalan način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za komunikaciju o tome što škola jest i kako škola djeluje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. Kad izrađujemo školski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kurikulum,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mi pomažemo odrediti koja znanja, iskustva i vrijednosti su najznačajnije za obrazovanje.” </a:t>
            </a:r>
            <a:r>
              <a:rPr lang="hr-HR" dirty="0">
                <a:latin typeface="Arial" pitchFamily="34" charset="0"/>
                <a:cs typeface="Arial" pitchFamily="34" charset="0"/>
              </a:rPr>
              <a:t>(prema: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Hlebowitsh</a:t>
            </a:r>
            <a:r>
              <a:rPr lang="hr-HR" dirty="0">
                <a:latin typeface="Arial" pitchFamily="34" charset="0"/>
                <a:cs typeface="Arial" pitchFamily="34" charset="0"/>
              </a:rPr>
              <a:t>, 2005., 3)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hr-H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89" y="1118382"/>
            <a:ext cx="735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Moto:</a:t>
            </a:r>
            <a:endParaRPr lang="hr-H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F042-E4B8-DB4B-B73E-8FF8D1406D6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69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5" t="13753" r="6570" b="17669"/>
          <a:stretch/>
        </p:blipFill>
        <p:spPr bwMode="auto">
          <a:xfrm>
            <a:off x="899589" y="150784"/>
            <a:ext cx="1663936" cy="7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332628" y="252192"/>
            <a:ext cx="995503" cy="785468"/>
            <a:chOff x="6994912" y="415672"/>
            <a:chExt cx="995503" cy="774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72328" y="415672"/>
              <a:ext cx="800679" cy="5638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94912" y="959812"/>
              <a:ext cx="9955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Europska </a:t>
              </a:r>
              <a:r>
                <a:rPr lang="hr-H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unija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/>
                  <a:cs typeface="Arial"/>
                </a:rPr>
                <a:t> 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99589" y="1062634"/>
            <a:ext cx="735896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9589" y="1857046"/>
            <a:ext cx="73111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latin typeface="Arial" panose="020B0604020202020204" pitchFamily="34" charset="0"/>
                <a:cs typeface="Arial" panose="020B0604020202020204" pitchFamily="34" charset="0"/>
              </a:rPr>
              <a:t> «… Temeljno pitanje postavljeno učeniku koji je završio školu u budućnosti više neće biti: «Što si činio da bi dobio diplomu?», već će pitanje biti: «Što možeš raditi sada kad si stekao diplomu?» Ovaj pristup je od značaja za tržište rada i također je fleksibilniji ako se uzmu  u obzir pitanja kao što su </a:t>
            </a:r>
            <a:r>
              <a:rPr lang="hr-HR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cjeloživotno</a:t>
            </a:r>
            <a:r>
              <a:rPr lang="hr-H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i="1" dirty="0">
                <a:latin typeface="Arial" panose="020B0604020202020204" pitchFamily="34" charset="0"/>
                <a:cs typeface="Arial" panose="020B0604020202020204" pitchFamily="34" charset="0"/>
              </a:rPr>
              <a:t>učenje, ne – tradicionalno učenje, te druge forme neformalnih obrazovnih iskustava.» (</a:t>
            </a:r>
            <a:r>
              <a:rPr lang="hr-H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Purser</a:t>
            </a:r>
            <a:r>
              <a:rPr lang="hr-HR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Council</a:t>
            </a:r>
            <a:r>
              <a:rPr lang="hr-HR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r-HR" sz="2400" i="1" dirty="0">
                <a:latin typeface="Arial" panose="020B0604020202020204" pitchFamily="34" charset="0"/>
                <a:cs typeface="Arial" panose="020B0604020202020204" pitchFamily="34" charset="0"/>
              </a:rPr>
              <a:t> Europe, 2003.)</a:t>
            </a:r>
          </a:p>
          <a:p>
            <a:endParaRPr lang="hr-HR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F042-E4B8-DB4B-B73E-8FF8D1406D6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69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5" t="13753" r="6570" b="17669"/>
          <a:stretch/>
        </p:blipFill>
        <p:spPr bwMode="auto">
          <a:xfrm>
            <a:off x="899589" y="150784"/>
            <a:ext cx="1663936" cy="7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332628" y="252192"/>
            <a:ext cx="995503" cy="785468"/>
            <a:chOff x="6994912" y="415672"/>
            <a:chExt cx="995503" cy="774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72328" y="415672"/>
              <a:ext cx="800679" cy="5638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94912" y="959812"/>
              <a:ext cx="9955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Europska </a:t>
              </a:r>
              <a:r>
                <a:rPr lang="hr-H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unija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/>
                  <a:cs typeface="Arial"/>
                </a:rPr>
                <a:t> 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99589" y="1062634"/>
            <a:ext cx="735896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99589" y="1118382"/>
            <a:ext cx="7358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Kurikulum – </a:t>
            </a:r>
            <a:r>
              <a:rPr lang="hr-H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osnovni </a:t>
            </a:r>
            <a:r>
              <a:rPr lang="hr-HR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pojmovi i planiranje školskog kurikuluma</a:t>
            </a:r>
            <a:endParaRPr lang="hr-HR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9" descr="imagesCA21QOQ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076" y="2475293"/>
            <a:ext cx="4507606" cy="374775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F042-E4B8-DB4B-B73E-8FF8D1406D6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69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5" t="13753" r="6570" b="17669"/>
          <a:stretch/>
        </p:blipFill>
        <p:spPr bwMode="auto">
          <a:xfrm>
            <a:off x="899589" y="150784"/>
            <a:ext cx="1663936" cy="7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332628" y="252192"/>
            <a:ext cx="995503" cy="785468"/>
            <a:chOff x="6994912" y="415672"/>
            <a:chExt cx="995503" cy="774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2328" y="415672"/>
              <a:ext cx="800679" cy="5638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94912" y="959812"/>
              <a:ext cx="9955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Europska </a:t>
              </a:r>
              <a:r>
                <a:rPr lang="hr-H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unija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/>
                  <a:cs typeface="Arial"/>
                </a:rPr>
                <a:t> 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99589" y="1062634"/>
            <a:ext cx="735896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9589" y="2305050"/>
            <a:ext cx="73111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Temeljen na sadržaju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Temeljen na strukturi znanstvene discipline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Fokusiran na </a:t>
            </a:r>
            <a:r>
              <a:rPr lang="hr-HR" sz="2400" i="1" dirty="0" err="1">
                <a:latin typeface="Arial" pitchFamily="34" charset="0"/>
                <a:cs typeface="Arial" pitchFamily="34" charset="0"/>
              </a:rPr>
              <a:t>inpute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od strane nastavnika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Planiranje usmjereno na nastavnika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89" y="1118382"/>
            <a:ext cx="735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Tradicionalni način planiranja </a:t>
            </a:r>
            <a:r>
              <a:rPr lang="hr-H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kurikuluma</a:t>
            </a:r>
            <a:endParaRPr lang="hr-H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F042-E4B8-DB4B-B73E-8FF8D1406D6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69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/>
          </p:cNvSpPr>
          <p:nvPr/>
        </p:nvSpPr>
        <p:spPr bwMode="auto">
          <a:xfrm>
            <a:off x="6173548" y="1350629"/>
            <a:ext cx="2563770" cy="2106029"/>
          </a:xfrm>
          <a:custGeom>
            <a:avLst/>
            <a:gdLst>
              <a:gd name="T0" fmla="*/ 861 w 2587"/>
              <a:gd name="T1" fmla="*/ 195 h 2151"/>
              <a:gd name="T2" fmla="*/ 885 w 2587"/>
              <a:gd name="T3" fmla="*/ 143 h 2151"/>
              <a:gd name="T4" fmla="*/ 931 w 2587"/>
              <a:gd name="T5" fmla="*/ 97 h 2151"/>
              <a:gd name="T6" fmla="*/ 965 w 2587"/>
              <a:gd name="T7" fmla="*/ 76 h 2151"/>
              <a:gd name="T8" fmla="*/ 988 w 2587"/>
              <a:gd name="T9" fmla="*/ 47 h 2151"/>
              <a:gd name="T10" fmla="*/ 985 w 2587"/>
              <a:gd name="T11" fmla="*/ 21 h 2151"/>
              <a:gd name="T12" fmla="*/ 955 w 2587"/>
              <a:gd name="T13" fmla="*/ 3 h 2151"/>
              <a:gd name="T14" fmla="*/ 0 w 2587"/>
              <a:gd name="T15" fmla="*/ 2151 h 2151"/>
              <a:gd name="T16" fmla="*/ 2156 w 2587"/>
              <a:gd name="T17" fmla="*/ 1220 h 2151"/>
              <a:gd name="T18" fmla="*/ 2163 w 2587"/>
              <a:gd name="T19" fmla="*/ 1186 h 2151"/>
              <a:gd name="T20" fmla="*/ 2182 w 2587"/>
              <a:gd name="T21" fmla="*/ 1163 h 2151"/>
              <a:gd name="T22" fmla="*/ 2211 w 2587"/>
              <a:gd name="T23" fmla="*/ 1166 h 2151"/>
              <a:gd name="T24" fmla="*/ 2239 w 2587"/>
              <a:gd name="T25" fmla="*/ 1196 h 2151"/>
              <a:gd name="T26" fmla="*/ 2263 w 2587"/>
              <a:gd name="T27" fmla="*/ 1235 h 2151"/>
              <a:gd name="T28" fmla="*/ 2309 w 2587"/>
              <a:gd name="T29" fmla="*/ 1274 h 2151"/>
              <a:gd name="T30" fmla="*/ 2368 w 2587"/>
              <a:gd name="T31" fmla="*/ 1293 h 2151"/>
              <a:gd name="T32" fmla="*/ 2426 w 2587"/>
              <a:gd name="T33" fmla="*/ 1288 h 2151"/>
              <a:gd name="T34" fmla="*/ 2498 w 2587"/>
              <a:gd name="T35" fmla="*/ 1251 h 2151"/>
              <a:gd name="T36" fmla="*/ 2553 w 2587"/>
              <a:gd name="T37" fmla="*/ 1184 h 2151"/>
              <a:gd name="T38" fmla="*/ 2582 w 2587"/>
              <a:gd name="T39" fmla="*/ 1095 h 2151"/>
              <a:gd name="T40" fmla="*/ 2586 w 2587"/>
              <a:gd name="T41" fmla="*/ 1018 h 2151"/>
              <a:gd name="T42" fmla="*/ 2563 w 2587"/>
              <a:gd name="T43" fmla="*/ 926 h 2151"/>
              <a:gd name="T44" fmla="*/ 2514 w 2587"/>
              <a:gd name="T45" fmla="*/ 852 h 2151"/>
              <a:gd name="T46" fmla="*/ 2446 w 2587"/>
              <a:gd name="T47" fmla="*/ 805 h 2151"/>
              <a:gd name="T48" fmla="*/ 2385 w 2587"/>
              <a:gd name="T49" fmla="*/ 794 h 2151"/>
              <a:gd name="T50" fmla="*/ 2322 w 2587"/>
              <a:gd name="T51" fmla="*/ 808 h 2151"/>
              <a:gd name="T52" fmla="*/ 2278 w 2587"/>
              <a:gd name="T53" fmla="*/ 838 h 2151"/>
              <a:gd name="T54" fmla="*/ 2245 w 2587"/>
              <a:gd name="T55" fmla="*/ 882 h 2151"/>
              <a:gd name="T56" fmla="*/ 2218 w 2587"/>
              <a:gd name="T57" fmla="*/ 917 h 2151"/>
              <a:gd name="T58" fmla="*/ 2189 w 2587"/>
              <a:gd name="T59" fmla="*/ 927 h 2151"/>
              <a:gd name="T60" fmla="*/ 2166 w 2587"/>
              <a:gd name="T61" fmla="*/ 911 h 2151"/>
              <a:gd name="T62" fmla="*/ 2156 w 2587"/>
              <a:gd name="T63" fmla="*/ 869 h 2151"/>
              <a:gd name="T64" fmla="*/ 1282 w 2587"/>
              <a:gd name="T65" fmla="*/ 0 h 2151"/>
              <a:gd name="T66" fmla="*/ 1248 w 2587"/>
              <a:gd name="T67" fmla="*/ 6 h 2151"/>
              <a:gd name="T68" fmla="*/ 1227 w 2587"/>
              <a:gd name="T69" fmla="*/ 27 h 2151"/>
              <a:gd name="T70" fmla="*/ 1229 w 2587"/>
              <a:gd name="T71" fmla="*/ 55 h 2151"/>
              <a:gd name="T72" fmla="*/ 1258 w 2587"/>
              <a:gd name="T73" fmla="*/ 83 h 2151"/>
              <a:gd name="T74" fmla="*/ 1297 w 2587"/>
              <a:gd name="T75" fmla="*/ 107 h 2151"/>
              <a:gd name="T76" fmla="*/ 1336 w 2587"/>
              <a:gd name="T77" fmla="*/ 154 h 2151"/>
              <a:gd name="T78" fmla="*/ 1356 w 2587"/>
              <a:gd name="T79" fmla="*/ 213 h 2151"/>
              <a:gd name="T80" fmla="*/ 1352 w 2587"/>
              <a:gd name="T81" fmla="*/ 270 h 2151"/>
              <a:gd name="T82" fmla="*/ 1313 w 2587"/>
              <a:gd name="T83" fmla="*/ 341 h 2151"/>
              <a:gd name="T84" fmla="*/ 1247 w 2587"/>
              <a:gd name="T85" fmla="*/ 397 h 2151"/>
              <a:gd name="T86" fmla="*/ 1157 w 2587"/>
              <a:gd name="T87" fmla="*/ 426 h 2151"/>
              <a:gd name="T88" fmla="*/ 1082 w 2587"/>
              <a:gd name="T89" fmla="*/ 429 h 2151"/>
              <a:gd name="T90" fmla="*/ 988 w 2587"/>
              <a:gd name="T91" fmla="*/ 406 h 2151"/>
              <a:gd name="T92" fmla="*/ 915 w 2587"/>
              <a:gd name="T93" fmla="*/ 358 h 2151"/>
              <a:gd name="T94" fmla="*/ 869 w 2587"/>
              <a:gd name="T95" fmla="*/ 289 h 2151"/>
              <a:gd name="T96" fmla="*/ 858 w 2587"/>
              <a:gd name="T97" fmla="*/ 231 h 2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87" h="2151">
                <a:moveTo>
                  <a:pt x="858" y="231"/>
                </a:moveTo>
                <a:lnTo>
                  <a:pt x="858" y="231"/>
                </a:lnTo>
                <a:lnTo>
                  <a:pt x="858" y="213"/>
                </a:lnTo>
                <a:lnTo>
                  <a:pt x="861" y="195"/>
                </a:lnTo>
                <a:lnTo>
                  <a:pt x="866" y="180"/>
                </a:lnTo>
                <a:lnTo>
                  <a:pt x="871" y="166"/>
                </a:lnTo>
                <a:lnTo>
                  <a:pt x="877" y="154"/>
                </a:lnTo>
                <a:lnTo>
                  <a:pt x="885" y="143"/>
                </a:lnTo>
                <a:lnTo>
                  <a:pt x="893" y="131"/>
                </a:lnTo>
                <a:lnTo>
                  <a:pt x="902" y="123"/>
                </a:lnTo>
                <a:lnTo>
                  <a:pt x="918" y="107"/>
                </a:lnTo>
                <a:lnTo>
                  <a:pt x="931" y="97"/>
                </a:lnTo>
                <a:lnTo>
                  <a:pt x="946" y="89"/>
                </a:lnTo>
                <a:lnTo>
                  <a:pt x="946" y="89"/>
                </a:lnTo>
                <a:lnTo>
                  <a:pt x="955" y="83"/>
                </a:lnTo>
                <a:lnTo>
                  <a:pt x="965" y="76"/>
                </a:lnTo>
                <a:lnTo>
                  <a:pt x="973" y="70"/>
                </a:lnTo>
                <a:lnTo>
                  <a:pt x="980" y="62"/>
                </a:lnTo>
                <a:lnTo>
                  <a:pt x="985" y="55"/>
                </a:lnTo>
                <a:lnTo>
                  <a:pt x="988" y="47"/>
                </a:lnTo>
                <a:lnTo>
                  <a:pt x="989" y="40"/>
                </a:lnTo>
                <a:lnTo>
                  <a:pt x="989" y="34"/>
                </a:lnTo>
                <a:lnTo>
                  <a:pt x="988" y="27"/>
                </a:lnTo>
                <a:lnTo>
                  <a:pt x="985" y="21"/>
                </a:lnTo>
                <a:lnTo>
                  <a:pt x="980" y="14"/>
                </a:lnTo>
                <a:lnTo>
                  <a:pt x="973" y="9"/>
                </a:lnTo>
                <a:lnTo>
                  <a:pt x="965" y="6"/>
                </a:lnTo>
                <a:lnTo>
                  <a:pt x="955" y="3"/>
                </a:lnTo>
                <a:lnTo>
                  <a:pt x="944" y="1"/>
                </a:lnTo>
                <a:lnTo>
                  <a:pt x="933" y="0"/>
                </a:lnTo>
                <a:lnTo>
                  <a:pt x="0" y="0"/>
                </a:lnTo>
                <a:lnTo>
                  <a:pt x="0" y="2151"/>
                </a:lnTo>
                <a:lnTo>
                  <a:pt x="2154" y="2151"/>
                </a:lnTo>
                <a:lnTo>
                  <a:pt x="2154" y="1656"/>
                </a:lnTo>
                <a:lnTo>
                  <a:pt x="2156" y="1656"/>
                </a:lnTo>
                <a:lnTo>
                  <a:pt x="2156" y="1220"/>
                </a:lnTo>
                <a:lnTo>
                  <a:pt x="2156" y="1220"/>
                </a:lnTo>
                <a:lnTo>
                  <a:pt x="2158" y="1207"/>
                </a:lnTo>
                <a:lnTo>
                  <a:pt x="2159" y="1196"/>
                </a:lnTo>
                <a:lnTo>
                  <a:pt x="2163" y="1186"/>
                </a:lnTo>
                <a:lnTo>
                  <a:pt x="2166" y="1178"/>
                </a:lnTo>
                <a:lnTo>
                  <a:pt x="2171" y="1171"/>
                </a:lnTo>
                <a:lnTo>
                  <a:pt x="2177" y="1166"/>
                </a:lnTo>
                <a:lnTo>
                  <a:pt x="2182" y="1163"/>
                </a:lnTo>
                <a:lnTo>
                  <a:pt x="2189" y="1161"/>
                </a:lnTo>
                <a:lnTo>
                  <a:pt x="2197" y="1161"/>
                </a:lnTo>
                <a:lnTo>
                  <a:pt x="2203" y="1163"/>
                </a:lnTo>
                <a:lnTo>
                  <a:pt x="2211" y="1166"/>
                </a:lnTo>
                <a:lnTo>
                  <a:pt x="2218" y="1171"/>
                </a:lnTo>
                <a:lnTo>
                  <a:pt x="2226" y="1178"/>
                </a:lnTo>
                <a:lnTo>
                  <a:pt x="2232" y="1186"/>
                </a:lnTo>
                <a:lnTo>
                  <a:pt x="2239" y="1196"/>
                </a:lnTo>
                <a:lnTo>
                  <a:pt x="2245" y="1207"/>
                </a:lnTo>
                <a:lnTo>
                  <a:pt x="2245" y="1207"/>
                </a:lnTo>
                <a:lnTo>
                  <a:pt x="2254" y="1220"/>
                </a:lnTo>
                <a:lnTo>
                  <a:pt x="2263" y="1235"/>
                </a:lnTo>
                <a:lnTo>
                  <a:pt x="2278" y="1251"/>
                </a:lnTo>
                <a:lnTo>
                  <a:pt x="2288" y="1259"/>
                </a:lnTo>
                <a:lnTo>
                  <a:pt x="2298" y="1266"/>
                </a:lnTo>
                <a:lnTo>
                  <a:pt x="2309" y="1274"/>
                </a:lnTo>
                <a:lnTo>
                  <a:pt x="2322" y="1280"/>
                </a:lnTo>
                <a:lnTo>
                  <a:pt x="2337" y="1285"/>
                </a:lnTo>
                <a:lnTo>
                  <a:pt x="2351" y="1290"/>
                </a:lnTo>
                <a:lnTo>
                  <a:pt x="2368" y="1293"/>
                </a:lnTo>
                <a:lnTo>
                  <a:pt x="2385" y="1293"/>
                </a:lnTo>
                <a:lnTo>
                  <a:pt x="2385" y="1293"/>
                </a:lnTo>
                <a:lnTo>
                  <a:pt x="2407" y="1293"/>
                </a:lnTo>
                <a:lnTo>
                  <a:pt x="2426" y="1288"/>
                </a:lnTo>
                <a:lnTo>
                  <a:pt x="2446" y="1283"/>
                </a:lnTo>
                <a:lnTo>
                  <a:pt x="2463" y="1274"/>
                </a:lnTo>
                <a:lnTo>
                  <a:pt x="2481" y="1264"/>
                </a:lnTo>
                <a:lnTo>
                  <a:pt x="2498" y="1251"/>
                </a:lnTo>
                <a:lnTo>
                  <a:pt x="2514" y="1236"/>
                </a:lnTo>
                <a:lnTo>
                  <a:pt x="2527" y="1220"/>
                </a:lnTo>
                <a:lnTo>
                  <a:pt x="2540" y="1204"/>
                </a:lnTo>
                <a:lnTo>
                  <a:pt x="2553" y="1184"/>
                </a:lnTo>
                <a:lnTo>
                  <a:pt x="2563" y="1163"/>
                </a:lnTo>
                <a:lnTo>
                  <a:pt x="2571" y="1142"/>
                </a:lnTo>
                <a:lnTo>
                  <a:pt x="2577" y="1119"/>
                </a:lnTo>
                <a:lnTo>
                  <a:pt x="2582" y="1095"/>
                </a:lnTo>
                <a:lnTo>
                  <a:pt x="2586" y="1070"/>
                </a:lnTo>
                <a:lnTo>
                  <a:pt x="2587" y="1044"/>
                </a:lnTo>
                <a:lnTo>
                  <a:pt x="2587" y="1044"/>
                </a:lnTo>
                <a:lnTo>
                  <a:pt x="2586" y="1018"/>
                </a:lnTo>
                <a:lnTo>
                  <a:pt x="2582" y="994"/>
                </a:lnTo>
                <a:lnTo>
                  <a:pt x="2577" y="969"/>
                </a:lnTo>
                <a:lnTo>
                  <a:pt x="2571" y="947"/>
                </a:lnTo>
                <a:lnTo>
                  <a:pt x="2563" y="926"/>
                </a:lnTo>
                <a:lnTo>
                  <a:pt x="2553" y="904"/>
                </a:lnTo>
                <a:lnTo>
                  <a:pt x="2540" y="885"/>
                </a:lnTo>
                <a:lnTo>
                  <a:pt x="2527" y="867"/>
                </a:lnTo>
                <a:lnTo>
                  <a:pt x="2514" y="852"/>
                </a:lnTo>
                <a:lnTo>
                  <a:pt x="2498" y="838"/>
                </a:lnTo>
                <a:lnTo>
                  <a:pt x="2481" y="825"/>
                </a:lnTo>
                <a:lnTo>
                  <a:pt x="2463" y="815"/>
                </a:lnTo>
                <a:lnTo>
                  <a:pt x="2446" y="805"/>
                </a:lnTo>
                <a:lnTo>
                  <a:pt x="2426" y="800"/>
                </a:lnTo>
                <a:lnTo>
                  <a:pt x="2407" y="795"/>
                </a:lnTo>
                <a:lnTo>
                  <a:pt x="2385" y="794"/>
                </a:lnTo>
                <a:lnTo>
                  <a:pt x="2385" y="794"/>
                </a:lnTo>
                <a:lnTo>
                  <a:pt x="2368" y="795"/>
                </a:lnTo>
                <a:lnTo>
                  <a:pt x="2351" y="799"/>
                </a:lnTo>
                <a:lnTo>
                  <a:pt x="2337" y="802"/>
                </a:lnTo>
                <a:lnTo>
                  <a:pt x="2322" y="808"/>
                </a:lnTo>
                <a:lnTo>
                  <a:pt x="2309" y="815"/>
                </a:lnTo>
                <a:lnTo>
                  <a:pt x="2298" y="821"/>
                </a:lnTo>
                <a:lnTo>
                  <a:pt x="2288" y="830"/>
                </a:lnTo>
                <a:lnTo>
                  <a:pt x="2278" y="838"/>
                </a:lnTo>
                <a:lnTo>
                  <a:pt x="2263" y="854"/>
                </a:lnTo>
                <a:lnTo>
                  <a:pt x="2254" y="869"/>
                </a:lnTo>
                <a:lnTo>
                  <a:pt x="2245" y="882"/>
                </a:lnTo>
                <a:lnTo>
                  <a:pt x="2245" y="882"/>
                </a:lnTo>
                <a:lnTo>
                  <a:pt x="2239" y="893"/>
                </a:lnTo>
                <a:lnTo>
                  <a:pt x="2232" y="903"/>
                </a:lnTo>
                <a:lnTo>
                  <a:pt x="2226" y="911"/>
                </a:lnTo>
                <a:lnTo>
                  <a:pt x="2218" y="917"/>
                </a:lnTo>
                <a:lnTo>
                  <a:pt x="2211" y="922"/>
                </a:lnTo>
                <a:lnTo>
                  <a:pt x="2203" y="926"/>
                </a:lnTo>
                <a:lnTo>
                  <a:pt x="2197" y="927"/>
                </a:lnTo>
                <a:lnTo>
                  <a:pt x="2189" y="927"/>
                </a:lnTo>
                <a:lnTo>
                  <a:pt x="2182" y="926"/>
                </a:lnTo>
                <a:lnTo>
                  <a:pt x="2177" y="922"/>
                </a:lnTo>
                <a:lnTo>
                  <a:pt x="2171" y="917"/>
                </a:lnTo>
                <a:lnTo>
                  <a:pt x="2166" y="911"/>
                </a:lnTo>
                <a:lnTo>
                  <a:pt x="2163" y="903"/>
                </a:lnTo>
                <a:lnTo>
                  <a:pt x="2159" y="893"/>
                </a:lnTo>
                <a:lnTo>
                  <a:pt x="2158" y="882"/>
                </a:lnTo>
                <a:lnTo>
                  <a:pt x="2156" y="869"/>
                </a:lnTo>
                <a:lnTo>
                  <a:pt x="2156" y="595"/>
                </a:lnTo>
                <a:lnTo>
                  <a:pt x="2154" y="595"/>
                </a:lnTo>
                <a:lnTo>
                  <a:pt x="2154" y="0"/>
                </a:lnTo>
                <a:lnTo>
                  <a:pt x="1282" y="0"/>
                </a:lnTo>
                <a:lnTo>
                  <a:pt x="1282" y="0"/>
                </a:lnTo>
                <a:lnTo>
                  <a:pt x="1269" y="1"/>
                </a:lnTo>
                <a:lnTo>
                  <a:pt x="1258" y="3"/>
                </a:lnTo>
                <a:lnTo>
                  <a:pt x="1248" y="6"/>
                </a:lnTo>
                <a:lnTo>
                  <a:pt x="1242" y="9"/>
                </a:lnTo>
                <a:lnTo>
                  <a:pt x="1235" y="14"/>
                </a:lnTo>
                <a:lnTo>
                  <a:pt x="1230" y="21"/>
                </a:lnTo>
                <a:lnTo>
                  <a:pt x="1227" y="27"/>
                </a:lnTo>
                <a:lnTo>
                  <a:pt x="1225" y="34"/>
                </a:lnTo>
                <a:lnTo>
                  <a:pt x="1225" y="40"/>
                </a:lnTo>
                <a:lnTo>
                  <a:pt x="1225" y="47"/>
                </a:lnTo>
                <a:lnTo>
                  <a:pt x="1229" y="55"/>
                </a:lnTo>
                <a:lnTo>
                  <a:pt x="1234" y="62"/>
                </a:lnTo>
                <a:lnTo>
                  <a:pt x="1240" y="70"/>
                </a:lnTo>
                <a:lnTo>
                  <a:pt x="1248" y="76"/>
                </a:lnTo>
                <a:lnTo>
                  <a:pt x="1258" y="83"/>
                </a:lnTo>
                <a:lnTo>
                  <a:pt x="1269" y="89"/>
                </a:lnTo>
                <a:lnTo>
                  <a:pt x="1269" y="89"/>
                </a:lnTo>
                <a:lnTo>
                  <a:pt x="1282" y="97"/>
                </a:lnTo>
                <a:lnTo>
                  <a:pt x="1297" y="107"/>
                </a:lnTo>
                <a:lnTo>
                  <a:pt x="1313" y="123"/>
                </a:lnTo>
                <a:lnTo>
                  <a:pt x="1321" y="131"/>
                </a:lnTo>
                <a:lnTo>
                  <a:pt x="1329" y="143"/>
                </a:lnTo>
                <a:lnTo>
                  <a:pt x="1336" y="154"/>
                </a:lnTo>
                <a:lnTo>
                  <a:pt x="1343" y="166"/>
                </a:lnTo>
                <a:lnTo>
                  <a:pt x="1349" y="180"/>
                </a:lnTo>
                <a:lnTo>
                  <a:pt x="1352" y="195"/>
                </a:lnTo>
                <a:lnTo>
                  <a:pt x="1356" y="213"/>
                </a:lnTo>
                <a:lnTo>
                  <a:pt x="1357" y="231"/>
                </a:lnTo>
                <a:lnTo>
                  <a:pt x="1357" y="231"/>
                </a:lnTo>
                <a:lnTo>
                  <a:pt x="1356" y="250"/>
                </a:lnTo>
                <a:lnTo>
                  <a:pt x="1352" y="270"/>
                </a:lnTo>
                <a:lnTo>
                  <a:pt x="1346" y="289"/>
                </a:lnTo>
                <a:lnTo>
                  <a:pt x="1338" y="307"/>
                </a:lnTo>
                <a:lnTo>
                  <a:pt x="1326" y="325"/>
                </a:lnTo>
                <a:lnTo>
                  <a:pt x="1313" y="341"/>
                </a:lnTo>
                <a:lnTo>
                  <a:pt x="1300" y="358"/>
                </a:lnTo>
                <a:lnTo>
                  <a:pt x="1284" y="372"/>
                </a:lnTo>
                <a:lnTo>
                  <a:pt x="1266" y="385"/>
                </a:lnTo>
                <a:lnTo>
                  <a:pt x="1247" y="397"/>
                </a:lnTo>
                <a:lnTo>
                  <a:pt x="1225" y="406"/>
                </a:lnTo>
                <a:lnTo>
                  <a:pt x="1204" y="415"/>
                </a:lnTo>
                <a:lnTo>
                  <a:pt x="1181" y="421"/>
                </a:lnTo>
                <a:lnTo>
                  <a:pt x="1157" y="426"/>
                </a:lnTo>
                <a:lnTo>
                  <a:pt x="1133" y="429"/>
                </a:lnTo>
                <a:lnTo>
                  <a:pt x="1107" y="431"/>
                </a:lnTo>
                <a:lnTo>
                  <a:pt x="1107" y="431"/>
                </a:lnTo>
                <a:lnTo>
                  <a:pt x="1082" y="429"/>
                </a:lnTo>
                <a:lnTo>
                  <a:pt x="1056" y="426"/>
                </a:lnTo>
                <a:lnTo>
                  <a:pt x="1033" y="421"/>
                </a:lnTo>
                <a:lnTo>
                  <a:pt x="1011" y="415"/>
                </a:lnTo>
                <a:lnTo>
                  <a:pt x="988" y="406"/>
                </a:lnTo>
                <a:lnTo>
                  <a:pt x="967" y="397"/>
                </a:lnTo>
                <a:lnTo>
                  <a:pt x="949" y="385"/>
                </a:lnTo>
                <a:lnTo>
                  <a:pt x="931" y="372"/>
                </a:lnTo>
                <a:lnTo>
                  <a:pt x="915" y="358"/>
                </a:lnTo>
                <a:lnTo>
                  <a:pt x="900" y="341"/>
                </a:lnTo>
                <a:lnTo>
                  <a:pt x="887" y="325"/>
                </a:lnTo>
                <a:lnTo>
                  <a:pt x="877" y="307"/>
                </a:lnTo>
                <a:lnTo>
                  <a:pt x="869" y="289"/>
                </a:lnTo>
                <a:lnTo>
                  <a:pt x="863" y="270"/>
                </a:lnTo>
                <a:lnTo>
                  <a:pt x="859" y="250"/>
                </a:lnTo>
                <a:lnTo>
                  <a:pt x="858" y="231"/>
                </a:lnTo>
                <a:lnTo>
                  <a:pt x="858" y="231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rIns="468000" anchor="ctr" anchorCtr="1"/>
          <a:lstStyle/>
          <a:p>
            <a:pPr>
              <a:defRPr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Izvannastavne aktivnosti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3006871" y="4199984"/>
            <a:ext cx="3001962" cy="2495550"/>
          </a:xfrm>
          <a:custGeom>
            <a:avLst/>
            <a:gdLst>
              <a:gd name="T0" fmla="*/ 1726 w 2587"/>
              <a:gd name="T1" fmla="*/ 1956 h 2150"/>
              <a:gd name="T2" fmla="*/ 1702 w 2587"/>
              <a:gd name="T3" fmla="*/ 2008 h 2150"/>
              <a:gd name="T4" fmla="*/ 1656 w 2587"/>
              <a:gd name="T5" fmla="*/ 2054 h 2150"/>
              <a:gd name="T6" fmla="*/ 1620 w 2587"/>
              <a:gd name="T7" fmla="*/ 2075 h 2150"/>
              <a:gd name="T8" fmla="*/ 1599 w 2587"/>
              <a:gd name="T9" fmla="*/ 2104 h 2150"/>
              <a:gd name="T10" fmla="*/ 1602 w 2587"/>
              <a:gd name="T11" fmla="*/ 2130 h 2150"/>
              <a:gd name="T12" fmla="*/ 1632 w 2587"/>
              <a:gd name="T13" fmla="*/ 2148 h 2150"/>
              <a:gd name="T14" fmla="*/ 2587 w 2587"/>
              <a:gd name="T15" fmla="*/ 0 h 2150"/>
              <a:gd name="T16" fmla="*/ 429 w 2587"/>
              <a:gd name="T17" fmla="*/ 931 h 2150"/>
              <a:gd name="T18" fmla="*/ 424 w 2587"/>
              <a:gd name="T19" fmla="*/ 965 h 2150"/>
              <a:gd name="T20" fmla="*/ 403 w 2587"/>
              <a:gd name="T21" fmla="*/ 988 h 2150"/>
              <a:gd name="T22" fmla="*/ 376 w 2587"/>
              <a:gd name="T23" fmla="*/ 985 h 2150"/>
              <a:gd name="T24" fmla="*/ 348 w 2587"/>
              <a:gd name="T25" fmla="*/ 955 h 2150"/>
              <a:gd name="T26" fmla="*/ 324 w 2587"/>
              <a:gd name="T27" fmla="*/ 916 h 2150"/>
              <a:gd name="T28" fmla="*/ 276 w 2587"/>
              <a:gd name="T29" fmla="*/ 877 h 2150"/>
              <a:gd name="T30" fmla="*/ 218 w 2587"/>
              <a:gd name="T31" fmla="*/ 858 h 2150"/>
              <a:gd name="T32" fmla="*/ 161 w 2587"/>
              <a:gd name="T33" fmla="*/ 863 h 2150"/>
              <a:gd name="T34" fmla="*/ 89 w 2587"/>
              <a:gd name="T35" fmla="*/ 900 h 2150"/>
              <a:gd name="T36" fmla="*/ 34 w 2587"/>
              <a:gd name="T37" fmla="*/ 967 h 2150"/>
              <a:gd name="T38" fmla="*/ 5 w 2587"/>
              <a:gd name="T39" fmla="*/ 1056 h 2150"/>
              <a:gd name="T40" fmla="*/ 1 w 2587"/>
              <a:gd name="T41" fmla="*/ 1133 h 2150"/>
              <a:gd name="T42" fmla="*/ 24 w 2587"/>
              <a:gd name="T43" fmla="*/ 1225 h 2150"/>
              <a:gd name="T44" fmla="*/ 73 w 2587"/>
              <a:gd name="T45" fmla="*/ 1299 h 2150"/>
              <a:gd name="T46" fmla="*/ 141 w 2587"/>
              <a:gd name="T47" fmla="*/ 1346 h 2150"/>
              <a:gd name="T48" fmla="*/ 200 w 2587"/>
              <a:gd name="T49" fmla="*/ 1356 h 2150"/>
              <a:gd name="T50" fmla="*/ 263 w 2587"/>
              <a:gd name="T51" fmla="*/ 1343 h 2150"/>
              <a:gd name="T52" fmla="*/ 307 w 2587"/>
              <a:gd name="T53" fmla="*/ 1313 h 2150"/>
              <a:gd name="T54" fmla="*/ 342 w 2587"/>
              <a:gd name="T55" fmla="*/ 1269 h 2150"/>
              <a:gd name="T56" fmla="*/ 369 w 2587"/>
              <a:gd name="T57" fmla="*/ 1234 h 2150"/>
              <a:gd name="T58" fmla="*/ 397 w 2587"/>
              <a:gd name="T59" fmla="*/ 1224 h 2150"/>
              <a:gd name="T60" fmla="*/ 421 w 2587"/>
              <a:gd name="T61" fmla="*/ 1240 h 2150"/>
              <a:gd name="T62" fmla="*/ 429 w 2587"/>
              <a:gd name="T63" fmla="*/ 1282 h 2150"/>
              <a:gd name="T64" fmla="*/ 1305 w 2587"/>
              <a:gd name="T65" fmla="*/ 2150 h 2150"/>
              <a:gd name="T66" fmla="*/ 1337 w 2587"/>
              <a:gd name="T67" fmla="*/ 2145 h 2150"/>
              <a:gd name="T68" fmla="*/ 1360 w 2587"/>
              <a:gd name="T69" fmla="*/ 2124 h 2150"/>
              <a:gd name="T70" fmla="*/ 1357 w 2587"/>
              <a:gd name="T71" fmla="*/ 2096 h 2150"/>
              <a:gd name="T72" fmla="*/ 1329 w 2587"/>
              <a:gd name="T73" fmla="*/ 2068 h 2150"/>
              <a:gd name="T74" fmla="*/ 1290 w 2587"/>
              <a:gd name="T75" fmla="*/ 2044 h 2150"/>
              <a:gd name="T76" fmla="*/ 1251 w 2587"/>
              <a:gd name="T77" fmla="*/ 1997 h 2150"/>
              <a:gd name="T78" fmla="*/ 1231 w 2587"/>
              <a:gd name="T79" fmla="*/ 1938 h 2150"/>
              <a:gd name="T80" fmla="*/ 1235 w 2587"/>
              <a:gd name="T81" fmla="*/ 1881 h 2150"/>
              <a:gd name="T82" fmla="*/ 1272 w 2587"/>
              <a:gd name="T83" fmla="*/ 1810 h 2150"/>
              <a:gd name="T84" fmla="*/ 1340 w 2587"/>
              <a:gd name="T85" fmla="*/ 1754 h 2150"/>
              <a:gd name="T86" fmla="*/ 1430 w 2587"/>
              <a:gd name="T87" fmla="*/ 1725 h 2150"/>
              <a:gd name="T88" fmla="*/ 1505 w 2587"/>
              <a:gd name="T89" fmla="*/ 1722 h 2150"/>
              <a:gd name="T90" fmla="*/ 1599 w 2587"/>
              <a:gd name="T91" fmla="*/ 1745 h 2150"/>
              <a:gd name="T92" fmla="*/ 1672 w 2587"/>
              <a:gd name="T93" fmla="*/ 1793 h 2150"/>
              <a:gd name="T94" fmla="*/ 1718 w 2587"/>
              <a:gd name="T95" fmla="*/ 1862 h 2150"/>
              <a:gd name="T96" fmla="*/ 1729 w 2587"/>
              <a:gd name="T97" fmla="*/ 1920 h 2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87" h="2150">
                <a:moveTo>
                  <a:pt x="1729" y="1920"/>
                </a:moveTo>
                <a:lnTo>
                  <a:pt x="1729" y="1920"/>
                </a:lnTo>
                <a:lnTo>
                  <a:pt x="1728" y="1938"/>
                </a:lnTo>
                <a:lnTo>
                  <a:pt x="1726" y="1956"/>
                </a:lnTo>
                <a:lnTo>
                  <a:pt x="1721" y="1971"/>
                </a:lnTo>
                <a:lnTo>
                  <a:pt x="1716" y="1984"/>
                </a:lnTo>
                <a:lnTo>
                  <a:pt x="1710" y="1997"/>
                </a:lnTo>
                <a:lnTo>
                  <a:pt x="1702" y="2008"/>
                </a:lnTo>
                <a:lnTo>
                  <a:pt x="1694" y="2020"/>
                </a:lnTo>
                <a:lnTo>
                  <a:pt x="1685" y="2028"/>
                </a:lnTo>
                <a:lnTo>
                  <a:pt x="1669" y="2044"/>
                </a:lnTo>
                <a:lnTo>
                  <a:pt x="1656" y="2054"/>
                </a:lnTo>
                <a:lnTo>
                  <a:pt x="1641" y="2062"/>
                </a:lnTo>
                <a:lnTo>
                  <a:pt x="1641" y="2062"/>
                </a:lnTo>
                <a:lnTo>
                  <a:pt x="1630" y="2068"/>
                </a:lnTo>
                <a:lnTo>
                  <a:pt x="1620" y="2075"/>
                </a:lnTo>
                <a:lnTo>
                  <a:pt x="1614" y="2081"/>
                </a:lnTo>
                <a:lnTo>
                  <a:pt x="1607" y="2089"/>
                </a:lnTo>
                <a:lnTo>
                  <a:pt x="1602" y="2096"/>
                </a:lnTo>
                <a:lnTo>
                  <a:pt x="1599" y="2104"/>
                </a:lnTo>
                <a:lnTo>
                  <a:pt x="1598" y="2111"/>
                </a:lnTo>
                <a:lnTo>
                  <a:pt x="1598" y="2117"/>
                </a:lnTo>
                <a:lnTo>
                  <a:pt x="1599" y="2124"/>
                </a:lnTo>
                <a:lnTo>
                  <a:pt x="1602" y="2130"/>
                </a:lnTo>
                <a:lnTo>
                  <a:pt x="1607" y="2137"/>
                </a:lnTo>
                <a:lnTo>
                  <a:pt x="1614" y="2142"/>
                </a:lnTo>
                <a:lnTo>
                  <a:pt x="1622" y="2145"/>
                </a:lnTo>
                <a:lnTo>
                  <a:pt x="1632" y="2148"/>
                </a:lnTo>
                <a:lnTo>
                  <a:pt x="1641" y="2150"/>
                </a:lnTo>
                <a:lnTo>
                  <a:pt x="1654" y="2150"/>
                </a:lnTo>
                <a:lnTo>
                  <a:pt x="2587" y="2150"/>
                </a:lnTo>
                <a:lnTo>
                  <a:pt x="2587" y="0"/>
                </a:lnTo>
                <a:lnTo>
                  <a:pt x="433" y="0"/>
                </a:lnTo>
                <a:lnTo>
                  <a:pt x="433" y="495"/>
                </a:lnTo>
                <a:lnTo>
                  <a:pt x="429" y="495"/>
                </a:lnTo>
                <a:lnTo>
                  <a:pt x="429" y="931"/>
                </a:lnTo>
                <a:lnTo>
                  <a:pt x="429" y="931"/>
                </a:lnTo>
                <a:lnTo>
                  <a:pt x="429" y="944"/>
                </a:lnTo>
                <a:lnTo>
                  <a:pt x="428" y="955"/>
                </a:lnTo>
                <a:lnTo>
                  <a:pt x="424" y="965"/>
                </a:lnTo>
                <a:lnTo>
                  <a:pt x="421" y="973"/>
                </a:lnTo>
                <a:lnTo>
                  <a:pt x="416" y="980"/>
                </a:lnTo>
                <a:lnTo>
                  <a:pt x="410" y="985"/>
                </a:lnTo>
                <a:lnTo>
                  <a:pt x="403" y="988"/>
                </a:lnTo>
                <a:lnTo>
                  <a:pt x="397" y="990"/>
                </a:lnTo>
                <a:lnTo>
                  <a:pt x="390" y="990"/>
                </a:lnTo>
                <a:lnTo>
                  <a:pt x="384" y="988"/>
                </a:lnTo>
                <a:lnTo>
                  <a:pt x="376" y="985"/>
                </a:lnTo>
                <a:lnTo>
                  <a:pt x="369" y="980"/>
                </a:lnTo>
                <a:lnTo>
                  <a:pt x="361" y="973"/>
                </a:lnTo>
                <a:lnTo>
                  <a:pt x="355" y="965"/>
                </a:lnTo>
                <a:lnTo>
                  <a:pt x="348" y="955"/>
                </a:lnTo>
                <a:lnTo>
                  <a:pt x="342" y="944"/>
                </a:lnTo>
                <a:lnTo>
                  <a:pt x="342" y="944"/>
                </a:lnTo>
                <a:lnTo>
                  <a:pt x="333" y="931"/>
                </a:lnTo>
                <a:lnTo>
                  <a:pt x="324" y="916"/>
                </a:lnTo>
                <a:lnTo>
                  <a:pt x="307" y="900"/>
                </a:lnTo>
                <a:lnTo>
                  <a:pt x="299" y="892"/>
                </a:lnTo>
                <a:lnTo>
                  <a:pt x="288" y="885"/>
                </a:lnTo>
                <a:lnTo>
                  <a:pt x="276" y="877"/>
                </a:lnTo>
                <a:lnTo>
                  <a:pt x="263" y="871"/>
                </a:lnTo>
                <a:lnTo>
                  <a:pt x="250" y="866"/>
                </a:lnTo>
                <a:lnTo>
                  <a:pt x="236" y="861"/>
                </a:lnTo>
                <a:lnTo>
                  <a:pt x="218" y="858"/>
                </a:lnTo>
                <a:lnTo>
                  <a:pt x="200" y="858"/>
                </a:lnTo>
                <a:lnTo>
                  <a:pt x="200" y="858"/>
                </a:lnTo>
                <a:lnTo>
                  <a:pt x="180" y="858"/>
                </a:lnTo>
                <a:lnTo>
                  <a:pt x="161" y="863"/>
                </a:lnTo>
                <a:lnTo>
                  <a:pt x="141" y="868"/>
                </a:lnTo>
                <a:lnTo>
                  <a:pt x="122" y="877"/>
                </a:lnTo>
                <a:lnTo>
                  <a:pt x="106" y="887"/>
                </a:lnTo>
                <a:lnTo>
                  <a:pt x="89" y="900"/>
                </a:lnTo>
                <a:lnTo>
                  <a:pt x="73" y="915"/>
                </a:lnTo>
                <a:lnTo>
                  <a:pt x="58" y="931"/>
                </a:lnTo>
                <a:lnTo>
                  <a:pt x="45" y="947"/>
                </a:lnTo>
                <a:lnTo>
                  <a:pt x="34" y="967"/>
                </a:lnTo>
                <a:lnTo>
                  <a:pt x="24" y="988"/>
                </a:lnTo>
                <a:lnTo>
                  <a:pt x="16" y="1009"/>
                </a:lnTo>
                <a:lnTo>
                  <a:pt x="10" y="1032"/>
                </a:lnTo>
                <a:lnTo>
                  <a:pt x="5" y="1056"/>
                </a:lnTo>
                <a:lnTo>
                  <a:pt x="1" y="1081"/>
                </a:lnTo>
                <a:lnTo>
                  <a:pt x="0" y="1107"/>
                </a:lnTo>
                <a:lnTo>
                  <a:pt x="0" y="1107"/>
                </a:lnTo>
                <a:lnTo>
                  <a:pt x="1" y="1133"/>
                </a:lnTo>
                <a:lnTo>
                  <a:pt x="5" y="1157"/>
                </a:lnTo>
                <a:lnTo>
                  <a:pt x="10" y="1182"/>
                </a:lnTo>
                <a:lnTo>
                  <a:pt x="16" y="1204"/>
                </a:lnTo>
                <a:lnTo>
                  <a:pt x="24" y="1225"/>
                </a:lnTo>
                <a:lnTo>
                  <a:pt x="34" y="1247"/>
                </a:lnTo>
                <a:lnTo>
                  <a:pt x="45" y="1266"/>
                </a:lnTo>
                <a:lnTo>
                  <a:pt x="58" y="1284"/>
                </a:lnTo>
                <a:lnTo>
                  <a:pt x="73" y="1299"/>
                </a:lnTo>
                <a:lnTo>
                  <a:pt x="89" y="1313"/>
                </a:lnTo>
                <a:lnTo>
                  <a:pt x="106" y="1326"/>
                </a:lnTo>
                <a:lnTo>
                  <a:pt x="122" y="1336"/>
                </a:lnTo>
                <a:lnTo>
                  <a:pt x="141" y="1346"/>
                </a:lnTo>
                <a:lnTo>
                  <a:pt x="161" y="1351"/>
                </a:lnTo>
                <a:lnTo>
                  <a:pt x="180" y="1356"/>
                </a:lnTo>
                <a:lnTo>
                  <a:pt x="200" y="1356"/>
                </a:lnTo>
                <a:lnTo>
                  <a:pt x="200" y="1356"/>
                </a:lnTo>
                <a:lnTo>
                  <a:pt x="218" y="1356"/>
                </a:lnTo>
                <a:lnTo>
                  <a:pt x="236" y="1352"/>
                </a:lnTo>
                <a:lnTo>
                  <a:pt x="250" y="1349"/>
                </a:lnTo>
                <a:lnTo>
                  <a:pt x="263" y="1343"/>
                </a:lnTo>
                <a:lnTo>
                  <a:pt x="276" y="1336"/>
                </a:lnTo>
                <a:lnTo>
                  <a:pt x="288" y="1328"/>
                </a:lnTo>
                <a:lnTo>
                  <a:pt x="299" y="1321"/>
                </a:lnTo>
                <a:lnTo>
                  <a:pt x="307" y="1313"/>
                </a:lnTo>
                <a:lnTo>
                  <a:pt x="324" y="1297"/>
                </a:lnTo>
                <a:lnTo>
                  <a:pt x="333" y="1282"/>
                </a:lnTo>
                <a:lnTo>
                  <a:pt x="342" y="1269"/>
                </a:lnTo>
                <a:lnTo>
                  <a:pt x="342" y="1269"/>
                </a:lnTo>
                <a:lnTo>
                  <a:pt x="348" y="1258"/>
                </a:lnTo>
                <a:lnTo>
                  <a:pt x="355" y="1248"/>
                </a:lnTo>
                <a:lnTo>
                  <a:pt x="361" y="1240"/>
                </a:lnTo>
                <a:lnTo>
                  <a:pt x="369" y="1234"/>
                </a:lnTo>
                <a:lnTo>
                  <a:pt x="376" y="1229"/>
                </a:lnTo>
                <a:lnTo>
                  <a:pt x="384" y="1225"/>
                </a:lnTo>
                <a:lnTo>
                  <a:pt x="390" y="1224"/>
                </a:lnTo>
                <a:lnTo>
                  <a:pt x="397" y="1224"/>
                </a:lnTo>
                <a:lnTo>
                  <a:pt x="403" y="1225"/>
                </a:lnTo>
                <a:lnTo>
                  <a:pt x="410" y="1229"/>
                </a:lnTo>
                <a:lnTo>
                  <a:pt x="416" y="1234"/>
                </a:lnTo>
                <a:lnTo>
                  <a:pt x="421" y="1240"/>
                </a:lnTo>
                <a:lnTo>
                  <a:pt x="424" y="1248"/>
                </a:lnTo>
                <a:lnTo>
                  <a:pt x="428" y="1258"/>
                </a:lnTo>
                <a:lnTo>
                  <a:pt x="429" y="1269"/>
                </a:lnTo>
                <a:lnTo>
                  <a:pt x="429" y="1282"/>
                </a:lnTo>
                <a:lnTo>
                  <a:pt x="429" y="1556"/>
                </a:lnTo>
                <a:lnTo>
                  <a:pt x="433" y="1556"/>
                </a:lnTo>
                <a:lnTo>
                  <a:pt x="433" y="2150"/>
                </a:lnTo>
                <a:lnTo>
                  <a:pt x="1305" y="2150"/>
                </a:lnTo>
                <a:lnTo>
                  <a:pt x="1305" y="2150"/>
                </a:lnTo>
                <a:lnTo>
                  <a:pt x="1318" y="2150"/>
                </a:lnTo>
                <a:lnTo>
                  <a:pt x="1327" y="2148"/>
                </a:lnTo>
                <a:lnTo>
                  <a:pt x="1337" y="2145"/>
                </a:lnTo>
                <a:lnTo>
                  <a:pt x="1345" y="2142"/>
                </a:lnTo>
                <a:lnTo>
                  <a:pt x="1352" y="2137"/>
                </a:lnTo>
                <a:lnTo>
                  <a:pt x="1357" y="2130"/>
                </a:lnTo>
                <a:lnTo>
                  <a:pt x="1360" y="2124"/>
                </a:lnTo>
                <a:lnTo>
                  <a:pt x="1362" y="2117"/>
                </a:lnTo>
                <a:lnTo>
                  <a:pt x="1362" y="2111"/>
                </a:lnTo>
                <a:lnTo>
                  <a:pt x="1360" y="2104"/>
                </a:lnTo>
                <a:lnTo>
                  <a:pt x="1357" y="2096"/>
                </a:lnTo>
                <a:lnTo>
                  <a:pt x="1352" y="2089"/>
                </a:lnTo>
                <a:lnTo>
                  <a:pt x="1347" y="2081"/>
                </a:lnTo>
                <a:lnTo>
                  <a:pt x="1339" y="2075"/>
                </a:lnTo>
                <a:lnTo>
                  <a:pt x="1329" y="2068"/>
                </a:lnTo>
                <a:lnTo>
                  <a:pt x="1318" y="2062"/>
                </a:lnTo>
                <a:lnTo>
                  <a:pt x="1318" y="2062"/>
                </a:lnTo>
                <a:lnTo>
                  <a:pt x="1303" y="2054"/>
                </a:lnTo>
                <a:lnTo>
                  <a:pt x="1290" y="2044"/>
                </a:lnTo>
                <a:lnTo>
                  <a:pt x="1274" y="2028"/>
                </a:lnTo>
                <a:lnTo>
                  <a:pt x="1266" y="2020"/>
                </a:lnTo>
                <a:lnTo>
                  <a:pt x="1258" y="2008"/>
                </a:lnTo>
                <a:lnTo>
                  <a:pt x="1251" y="1997"/>
                </a:lnTo>
                <a:lnTo>
                  <a:pt x="1243" y="1984"/>
                </a:lnTo>
                <a:lnTo>
                  <a:pt x="1238" y="1971"/>
                </a:lnTo>
                <a:lnTo>
                  <a:pt x="1233" y="1956"/>
                </a:lnTo>
                <a:lnTo>
                  <a:pt x="1231" y="1938"/>
                </a:lnTo>
                <a:lnTo>
                  <a:pt x="1230" y="1920"/>
                </a:lnTo>
                <a:lnTo>
                  <a:pt x="1230" y="1920"/>
                </a:lnTo>
                <a:lnTo>
                  <a:pt x="1231" y="1901"/>
                </a:lnTo>
                <a:lnTo>
                  <a:pt x="1235" y="1881"/>
                </a:lnTo>
                <a:lnTo>
                  <a:pt x="1241" y="1862"/>
                </a:lnTo>
                <a:lnTo>
                  <a:pt x="1249" y="1842"/>
                </a:lnTo>
                <a:lnTo>
                  <a:pt x="1261" y="1826"/>
                </a:lnTo>
                <a:lnTo>
                  <a:pt x="1272" y="1810"/>
                </a:lnTo>
                <a:lnTo>
                  <a:pt x="1287" y="1793"/>
                </a:lnTo>
                <a:lnTo>
                  <a:pt x="1303" y="1779"/>
                </a:lnTo>
                <a:lnTo>
                  <a:pt x="1321" y="1766"/>
                </a:lnTo>
                <a:lnTo>
                  <a:pt x="1340" y="1754"/>
                </a:lnTo>
                <a:lnTo>
                  <a:pt x="1360" y="1745"/>
                </a:lnTo>
                <a:lnTo>
                  <a:pt x="1383" y="1736"/>
                </a:lnTo>
                <a:lnTo>
                  <a:pt x="1406" y="1730"/>
                </a:lnTo>
                <a:lnTo>
                  <a:pt x="1430" y="1725"/>
                </a:lnTo>
                <a:lnTo>
                  <a:pt x="1454" y="1722"/>
                </a:lnTo>
                <a:lnTo>
                  <a:pt x="1480" y="1720"/>
                </a:lnTo>
                <a:lnTo>
                  <a:pt x="1480" y="1720"/>
                </a:lnTo>
                <a:lnTo>
                  <a:pt x="1505" y="1722"/>
                </a:lnTo>
                <a:lnTo>
                  <a:pt x="1529" y="1725"/>
                </a:lnTo>
                <a:lnTo>
                  <a:pt x="1554" y="1730"/>
                </a:lnTo>
                <a:lnTo>
                  <a:pt x="1576" y="1736"/>
                </a:lnTo>
                <a:lnTo>
                  <a:pt x="1599" y="1745"/>
                </a:lnTo>
                <a:lnTo>
                  <a:pt x="1619" y="1754"/>
                </a:lnTo>
                <a:lnTo>
                  <a:pt x="1638" y="1766"/>
                </a:lnTo>
                <a:lnTo>
                  <a:pt x="1656" y="1779"/>
                </a:lnTo>
                <a:lnTo>
                  <a:pt x="1672" y="1793"/>
                </a:lnTo>
                <a:lnTo>
                  <a:pt x="1687" y="1810"/>
                </a:lnTo>
                <a:lnTo>
                  <a:pt x="1698" y="1826"/>
                </a:lnTo>
                <a:lnTo>
                  <a:pt x="1710" y="1842"/>
                </a:lnTo>
                <a:lnTo>
                  <a:pt x="1718" y="1862"/>
                </a:lnTo>
                <a:lnTo>
                  <a:pt x="1724" y="1881"/>
                </a:lnTo>
                <a:lnTo>
                  <a:pt x="1728" y="1901"/>
                </a:lnTo>
                <a:lnTo>
                  <a:pt x="1729" y="1920"/>
                </a:lnTo>
                <a:lnTo>
                  <a:pt x="1729" y="192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lIns="468000" anchor="ctr"/>
          <a:lstStyle/>
          <a:p>
            <a:pPr algn="ctr">
              <a:defRPr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Strani jezik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411737" y="1194155"/>
            <a:ext cx="2085599" cy="2298115"/>
          </a:xfrm>
          <a:custGeom>
            <a:avLst/>
            <a:gdLst>
              <a:gd name="T0" fmla="*/ 195 w 2151"/>
              <a:gd name="T1" fmla="*/ 1725 h 2586"/>
              <a:gd name="T2" fmla="*/ 141 w 2151"/>
              <a:gd name="T3" fmla="*/ 1702 h 2586"/>
              <a:gd name="T4" fmla="*/ 96 w 2151"/>
              <a:gd name="T5" fmla="*/ 1655 h 2586"/>
              <a:gd name="T6" fmla="*/ 76 w 2151"/>
              <a:gd name="T7" fmla="*/ 1621 h 2586"/>
              <a:gd name="T8" fmla="*/ 47 w 2151"/>
              <a:gd name="T9" fmla="*/ 1598 h 2586"/>
              <a:gd name="T10" fmla="*/ 19 w 2151"/>
              <a:gd name="T11" fmla="*/ 1603 h 2586"/>
              <a:gd name="T12" fmla="*/ 2 w 2151"/>
              <a:gd name="T13" fmla="*/ 1631 h 2586"/>
              <a:gd name="T14" fmla="*/ 2151 w 2151"/>
              <a:gd name="T15" fmla="*/ 2586 h 2586"/>
              <a:gd name="T16" fmla="*/ 1218 w 2151"/>
              <a:gd name="T17" fmla="*/ 430 h 2586"/>
              <a:gd name="T18" fmla="*/ 1184 w 2151"/>
              <a:gd name="T19" fmla="*/ 425 h 2586"/>
              <a:gd name="T20" fmla="*/ 1163 w 2151"/>
              <a:gd name="T21" fmla="*/ 404 h 2586"/>
              <a:gd name="T22" fmla="*/ 1165 w 2151"/>
              <a:gd name="T23" fmla="*/ 376 h 2586"/>
              <a:gd name="T24" fmla="*/ 1194 w 2151"/>
              <a:gd name="T25" fmla="*/ 347 h 2586"/>
              <a:gd name="T26" fmla="*/ 1233 w 2151"/>
              <a:gd name="T27" fmla="*/ 322 h 2586"/>
              <a:gd name="T28" fmla="*/ 1272 w 2151"/>
              <a:gd name="T29" fmla="*/ 277 h 2586"/>
              <a:gd name="T30" fmla="*/ 1292 w 2151"/>
              <a:gd name="T31" fmla="*/ 218 h 2586"/>
              <a:gd name="T32" fmla="*/ 1288 w 2151"/>
              <a:gd name="T33" fmla="*/ 160 h 2586"/>
              <a:gd name="T34" fmla="*/ 1251 w 2151"/>
              <a:gd name="T35" fmla="*/ 88 h 2586"/>
              <a:gd name="T36" fmla="*/ 1183 w 2151"/>
              <a:gd name="T37" fmla="*/ 34 h 2586"/>
              <a:gd name="T38" fmla="*/ 1093 w 2151"/>
              <a:gd name="T39" fmla="*/ 4 h 2586"/>
              <a:gd name="T40" fmla="*/ 1018 w 2151"/>
              <a:gd name="T41" fmla="*/ 2 h 2586"/>
              <a:gd name="T42" fmla="*/ 924 w 2151"/>
              <a:gd name="T43" fmla="*/ 25 h 2586"/>
              <a:gd name="T44" fmla="*/ 851 w 2151"/>
              <a:gd name="T45" fmla="*/ 73 h 2586"/>
              <a:gd name="T46" fmla="*/ 805 w 2151"/>
              <a:gd name="T47" fmla="*/ 142 h 2586"/>
              <a:gd name="T48" fmla="*/ 794 w 2151"/>
              <a:gd name="T49" fmla="*/ 200 h 2586"/>
              <a:gd name="T50" fmla="*/ 807 w 2151"/>
              <a:gd name="T51" fmla="*/ 264 h 2586"/>
              <a:gd name="T52" fmla="*/ 838 w 2151"/>
              <a:gd name="T53" fmla="*/ 308 h 2586"/>
              <a:gd name="T54" fmla="*/ 882 w 2151"/>
              <a:gd name="T55" fmla="*/ 342 h 2586"/>
              <a:gd name="T56" fmla="*/ 916 w 2151"/>
              <a:gd name="T57" fmla="*/ 368 h 2586"/>
              <a:gd name="T58" fmla="*/ 926 w 2151"/>
              <a:gd name="T59" fmla="*/ 397 h 2586"/>
              <a:gd name="T60" fmla="*/ 909 w 2151"/>
              <a:gd name="T61" fmla="*/ 420 h 2586"/>
              <a:gd name="T62" fmla="*/ 869 w 2151"/>
              <a:gd name="T63" fmla="*/ 430 h 2586"/>
              <a:gd name="T64" fmla="*/ 0 w 2151"/>
              <a:gd name="T65" fmla="*/ 1305 h 2586"/>
              <a:gd name="T66" fmla="*/ 5 w 2151"/>
              <a:gd name="T67" fmla="*/ 1338 h 2586"/>
              <a:gd name="T68" fmla="*/ 26 w 2151"/>
              <a:gd name="T69" fmla="*/ 1361 h 2586"/>
              <a:gd name="T70" fmla="*/ 54 w 2151"/>
              <a:gd name="T71" fmla="*/ 1357 h 2586"/>
              <a:gd name="T72" fmla="*/ 83 w 2151"/>
              <a:gd name="T73" fmla="*/ 1328 h 2586"/>
              <a:gd name="T74" fmla="*/ 107 w 2151"/>
              <a:gd name="T75" fmla="*/ 1291 h 2586"/>
              <a:gd name="T76" fmla="*/ 153 w 2151"/>
              <a:gd name="T77" fmla="*/ 1250 h 2586"/>
              <a:gd name="T78" fmla="*/ 211 w 2151"/>
              <a:gd name="T79" fmla="*/ 1230 h 2586"/>
              <a:gd name="T80" fmla="*/ 270 w 2151"/>
              <a:gd name="T81" fmla="*/ 1235 h 2586"/>
              <a:gd name="T82" fmla="*/ 342 w 2151"/>
              <a:gd name="T83" fmla="*/ 1273 h 2586"/>
              <a:gd name="T84" fmla="*/ 395 w 2151"/>
              <a:gd name="T85" fmla="*/ 1339 h 2586"/>
              <a:gd name="T86" fmla="*/ 426 w 2151"/>
              <a:gd name="T87" fmla="*/ 1429 h 2586"/>
              <a:gd name="T88" fmla="*/ 428 w 2151"/>
              <a:gd name="T89" fmla="*/ 1505 h 2586"/>
              <a:gd name="T90" fmla="*/ 405 w 2151"/>
              <a:gd name="T91" fmla="*/ 1598 h 2586"/>
              <a:gd name="T92" fmla="*/ 356 w 2151"/>
              <a:gd name="T93" fmla="*/ 1673 h 2586"/>
              <a:gd name="T94" fmla="*/ 288 w 2151"/>
              <a:gd name="T95" fmla="*/ 1718 h 2586"/>
              <a:gd name="T96" fmla="*/ 229 w 2151"/>
              <a:gd name="T97" fmla="*/ 1730 h 2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51" h="2586">
                <a:moveTo>
                  <a:pt x="229" y="1730"/>
                </a:moveTo>
                <a:lnTo>
                  <a:pt x="229" y="1730"/>
                </a:lnTo>
                <a:lnTo>
                  <a:pt x="211" y="1728"/>
                </a:lnTo>
                <a:lnTo>
                  <a:pt x="195" y="1725"/>
                </a:lnTo>
                <a:lnTo>
                  <a:pt x="179" y="1722"/>
                </a:lnTo>
                <a:lnTo>
                  <a:pt x="166" y="1715"/>
                </a:lnTo>
                <a:lnTo>
                  <a:pt x="153" y="1709"/>
                </a:lnTo>
                <a:lnTo>
                  <a:pt x="141" y="1702"/>
                </a:lnTo>
                <a:lnTo>
                  <a:pt x="132" y="1694"/>
                </a:lnTo>
                <a:lnTo>
                  <a:pt x="122" y="1686"/>
                </a:lnTo>
                <a:lnTo>
                  <a:pt x="107" y="1670"/>
                </a:lnTo>
                <a:lnTo>
                  <a:pt x="96" y="1655"/>
                </a:lnTo>
                <a:lnTo>
                  <a:pt x="88" y="1642"/>
                </a:lnTo>
                <a:lnTo>
                  <a:pt x="88" y="1642"/>
                </a:lnTo>
                <a:lnTo>
                  <a:pt x="83" y="1631"/>
                </a:lnTo>
                <a:lnTo>
                  <a:pt x="76" y="1621"/>
                </a:lnTo>
                <a:lnTo>
                  <a:pt x="68" y="1613"/>
                </a:lnTo>
                <a:lnTo>
                  <a:pt x="62" y="1606"/>
                </a:lnTo>
                <a:lnTo>
                  <a:pt x="54" y="1601"/>
                </a:lnTo>
                <a:lnTo>
                  <a:pt x="47" y="1598"/>
                </a:lnTo>
                <a:lnTo>
                  <a:pt x="39" y="1598"/>
                </a:lnTo>
                <a:lnTo>
                  <a:pt x="32" y="1598"/>
                </a:lnTo>
                <a:lnTo>
                  <a:pt x="26" y="1600"/>
                </a:lnTo>
                <a:lnTo>
                  <a:pt x="19" y="1603"/>
                </a:lnTo>
                <a:lnTo>
                  <a:pt x="15" y="1608"/>
                </a:lnTo>
                <a:lnTo>
                  <a:pt x="10" y="1614"/>
                </a:lnTo>
                <a:lnTo>
                  <a:pt x="5" y="1621"/>
                </a:lnTo>
                <a:lnTo>
                  <a:pt x="2" y="1631"/>
                </a:lnTo>
                <a:lnTo>
                  <a:pt x="0" y="1642"/>
                </a:lnTo>
                <a:lnTo>
                  <a:pt x="0" y="1655"/>
                </a:lnTo>
                <a:lnTo>
                  <a:pt x="0" y="2586"/>
                </a:lnTo>
                <a:lnTo>
                  <a:pt x="2151" y="2586"/>
                </a:lnTo>
                <a:lnTo>
                  <a:pt x="2151" y="431"/>
                </a:lnTo>
                <a:lnTo>
                  <a:pt x="1656" y="431"/>
                </a:lnTo>
                <a:lnTo>
                  <a:pt x="1656" y="430"/>
                </a:lnTo>
                <a:lnTo>
                  <a:pt x="1218" y="430"/>
                </a:lnTo>
                <a:lnTo>
                  <a:pt x="1218" y="430"/>
                </a:lnTo>
                <a:lnTo>
                  <a:pt x="1205" y="430"/>
                </a:lnTo>
                <a:lnTo>
                  <a:pt x="1194" y="428"/>
                </a:lnTo>
                <a:lnTo>
                  <a:pt x="1184" y="425"/>
                </a:lnTo>
                <a:lnTo>
                  <a:pt x="1178" y="420"/>
                </a:lnTo>
                <a:lnTo>
                  <a:pt x="1171" y="415"/>
                </a:lnTo>
                <a:lnTo>
                  <a:pt x="1166" y="410"/>
                </a:lnTo>
                <a:lnTo>
                  <a:pt x="1163" y="404"/>
                </a:lnTo>
                <a:lnTo>
                  <a:pt x="1162" y="397"/>
                </a:lnTo>
                <a:lnTo>
                  <a:pt x="1162" y="391"/>
                </a:lnTo>
                <a:lnTo>
                  <a:pt x="1162" y="383"/>
                </a:lnTo>
                <a:lnTo>
                  <a:pt x="1165" y="376"/>
                </a:lnTo>
                <a:lnTo>
                  <a:pt x="1170" y="368"/>
                </a:lnTo>
                <a:lnTo>
                  <a:pt x="1176" y="361"/>
                </a:lnTo>
                <a:lnTo>
                  <a:pt x="1184" y="353"/>
                </a:lnTo>
                <a:lnTo>
                  <a:pt x="1194" y="347"/>
                </a:lnTo>
                <a:lnTo>
                  <a:pt x="1205" y="342"/>
                </a:lnTo>
                <a:lnTo>
                  <a:pt x="1205" y="342"/>
                </a:lnTo>
                <a:lnTo>
                  <a:pt x="1218" y="334"/>
                </a:lnTo>
                <a:lnTo>
                  <a:pt x="1233" y="322"/>
                </a:lnTo>
                <a:lnTo>
                  <a:pt x="1249" y="308"/>
                </a:lnTo>
                <a:lnTo>
                  <a:pt x="1258" y="298"/>
                </a:lnTo>
                <a:lnTo>
                  <a:pt x="1266" y="288"/>
                </a:lnTo>
                <a:lnTo>
                  <a:pt x="1272" y="277"/>
                </a:lnTo>
                <a:lnTo>
                  <a:pt x="1279" y="264"/>
                </a:lnTo>
                <a:lnTo>
                  <a:pt x="1285" y="251"/>
                </a:lnTo>
                <a:lnTo>
                  <a:pt x="1288" y="235"/>
                </a:lnTo>
                <a:lnTo>
                  <a:pt x="1292" y="218"/>
                </a:lnTo>
                <a:lnTo>
                  <a:pt x="1293" y="200"/>
                </a:lnTo>
                <a:lnTo>
                  <a:pt x="1293" y="200"/>
                </a:lnTo>
                <a:lnTo>
                  <a:pt x="1292" y="181"/>
                </a:lnTo>
                <a:lnTo>
                  <a:pt x="1288" y="160"/>
                </a:lnTo>
                <a:lnTo>
                  <a:pt x="1282" y="142"/>
                </a:lnTo>
                <a:lnTo>
                  <a:pt x="1274" y="122"/>
                </a:lnTo>
                <a:lnTo>
                  <a:pt x="1262" y="104"/>
                </a:lnTo>
                <a:lnTo>
                  <a:pt x="1251" y="88"/>
                </a:lnTo>
                <a:lnTo>
                  <a:pt x="1236" y="73"/>
                </a:lnTo>
                <a:lnTo>
                  <a:pt x="1220" y="59"/>
                </a:lnTo>
                <a:lnTo>
                  <a:pt x="1202" y="46"/>
                </a:lnTo>
                <a:lnTo>
                  <a:pt x="1183" y="34"/>
                </a:lnTo>
                <a:lnTo>
                  <a:pt x="1162" y="25"/>
                </a:lnTo>
                <a:lnTo>
                  <a:pt x="1140" y="17"/>
                </a:lnTo>
                <a:lnTo>
                  <a:pt x="1118" y="8"/>
                </a:lnTo>
                <a:lnTo>
                  <a:pt x="1093" y="4"/>
                </a:lnTo>
                <a:lnTo>
                  <a:pt x="1069" y="2"/>
                </a:lnTo>
                <a:lnTo>
                  <a:pt x="1043" y="0"/>
                </a:lnTo>
                <a:lnTo>
                  <a:pt x="1043" y="0"/>
                </a:lnTo>
                <a:lnTo>
                  <a:pt x="1018" y="2"/>
                </a:lnTo>
                <a:lnTo>
                  <a:pt x="992" y="4"/>
                </a:lnTo>
                <a:lnTo>
                  <a:pt x="970" y="8"/>
                </a:lnTo>
                <a:lnTo>
                  <a:pt x="947" y="17"/>
                </a:lnTo>
                <a:lnTo>
                  <a:pt x="924" y="25"/>
                </a:lnTo>
                <a:lnTo>
                  <a:pt x="903" y="34"/>
                </a:lnTo>
                <a:lnTo>
                  <a:pt x="885" y="46"/>
                </a:lnTo>
                <a:lnTo>
                  <a:pt x="867" y="59"/>
                </a:lnTo>
                <a:lnTo>
                  <a:pt x="851" y="73"/>
                </a:lnTo>
                <a:lnTo>
                  <a:pt x="836" y="88"/>
                </a:lnTo>
                <a:lnTo>
                  <a:pt x="823" y="104"/>
                </a:lnTo>
                <a:lnTo>
                  <a:pt x="813" y="122"/>
                </a:lnTo>
                <a:lnTo>
                  <a:pt x="805" y="142"/>
                </a:lnTo>
                <a:lnTo>
                  <a:pt x="799" y="160"/>
                </a:lnTo>
                <a:lnTo>
                  <a:pt x="795" y="181"/>
                </a:lnTo>
                <a:lnTo>
                  <a:pt x="794" y="200"/>
                </a:lnTo>
                <a:lnTo>
                  <a:pt x="794" y="200"/>
                </a:lnTo>
                <a:lnTo>
                  <a:pt x="794" y="218"/>
                </a:lnTo>
                <a:lnTo>
                  <a:pt x="797" y="235"/>
                </a:lnTo>
                <a:lnTo>
                  <a:pt x="802" y="251"/>
                </a:lnTo>
                <a:lnTo>
                  <a:pt x="807" y="264"/>
                </a:lnTo>
                <a:lnTo>
                  <a:pt x="813" y="277"/>
                </a:lnTo>
                <a:lnTo>
                  <a:pt x="822" y="288"/>
                </a:lnTo>
                <a:lnTo>
                  <a:pt x="830" y="298"/>
                </a:lnTo>
                <a:lnTo>
                  <a:pt x="838" y="308"/>
                </a:lnTo>
                <a:lnTo>
                  <a:pt x="854" y="322"/>
                </a:lnTo>
                <a:lnTo>
                  <a:pt x="867" y="334"/>
                </a:lnTo>
                <a:lnTo>
                  <a:pt x="882" y="342"/>
                </a:lnTo>
                <a:lnTo>
                  <a:pt x="882" y="342"/>
                </a:lnTo>
                <a:lnTo>
                  <a:pt x="891" y="347"/>
                </a:lnTo>
                <a:lnTo>
                  <a:pt x="901" y="353"/>
                </a:lnTo>
                <a:lnTo>
                  <a:pt x="909" y="361"/>
                </a:lnTo>
                <a:lnTo>
                  <a:pt x="916" y="368"/>
                </a:lnTo>
                <a:lnTo>
                  <a:pt x="921" y="376"/>
                </a:lnTo>
                <a:lnTo>
                  <a:pt x="924" y="383"/>
                </a:lnTo>
                <a:lnTo>
                  <a:pt x="926" y="391"/>
                </a:lnTo>
                <a:lnTo>
                  <a:pt x="926" y="397"/>
                </a:lnTo>
                <a:lnTo>
                  <a:pt x="924" y="404"/>
                </a:lnTo>
                <a:lnTo>
                  <a:pt x="921" y="410"/>
                </a:lnTo>
                <a:lnTo>
                  <a:pt x="916" y="415"/>
                </a:lnTo>
                <a:lnTo>
                  <a:pt x="909" y="420"/>
                </a:lnTo>
                <a:lnTo>
                  <a:pt x="901" y="425"/>
                </a:lnTo>
                <a:lnTo>
                  <a:pt x="891" y="428"/>
                </a:lnTo>
                <a:lnTo>
                  <a:pt x="880" y="430"/>
                </a:lnTo>
                <a:lnTo>
                  <a:pt x="869" y="430"/>
                </a:lnTo>
                <a:lnTo>
                  <a:pt x="595" y="430"/>
                </a:lnTo>
                <a:lnTo>
                  <a:pt x="595" y="431"/>
                </a:lnTo>
                <a:lnTo>
                  <a:pt x="0" y="431"/>
                </a:lnTo>
                <a:lnTo>
                  <a:pt x="0" y="1305"/>
                </a:lnTo>
                <a:lnTo>
                  <a:pt x="0" y="1305"/>
                </a:lnTo>
                <a:lnTo>
                  <a:pt x="0" y="1317"/>
                </a:lnTo>
                <a:lnTo>
                  <a:pt x="2" y="1328"/>
                </a:lnTo>
                <a:lnTo>
                  <a:pt x="5" y="1338"/>
                </a:lnTo>
                <a:lnTo>
                  <a:pt x="10" y="1346"/>
                </a:lnTo>
                <a:lnTo>
                  <a:pt x="15" y="1352"/>
                </a:lnTo>
                <a:lnTo>
                  <a:pt x="19" y="1357"/>
                </a:lnTo>
                <a:lnTo>
                  <a:pt x="26" y="1361"/>
                </a:lnTo>
                <a:lnTo>
                  <a:pt x="32" y="1362"/>
                </a:lnTo>
                <a:lnTo>
                  <a:pt x="39" y="1362"/>
                </a:lnTo>
                <a:lnTo>
                  <a:pt x="47" y="1361"/>
                </a:lnTo>
                <a:lnTo>
                  <a:pt x="54" y="1357"/>
                </a:lnTo>
                <a:lnTo>
                  <a:pt x="62" y="1352"/>
                </a:lnTo>
                <a:lnTo>
                  <a:pt x="68" y="1346"/>
                </a:lnTo>
                <a:lnTo>
                  <a:pt x="76" y="1338"/>
                </a:lnTo>
                <a:lnTo>
                  <a:pt x="83" y="1328"/>
                </a:lnTo>
                <a:lnTo>
                  <a:pt x="88" y="1318"/>
                </a:lnTo>
                <a:lnTo>
                  <a:pt x="88" y="1318"/>
                </a:lnTo>
                <a:lnTo>
                  <a:pt x="96" y="1304"/>
                </a:lnTo>
                <a:lnTo>
                  <a:pt x="107" y="1291"/>
                </a:lnTo>
                <a:lnTo>
                  <a:pt x="122" y="1274"/>
                </a:lnTo>
                <a:lnTo>
                  <a:pt x="132" y="1266"/>
                </a:lnTo>
                <a:lnTo>
                  <a:pt x="141" y="1258"/>
                </a:lnTo>
                <a:lnTo>
                  <a:pt x="153" y="1250"/>
                </a:lnTo>
                <a:lnTo>
                  <a:pt x="166" y="1243"/>
                </a:lnTo>
                <a:lnTo>
                  <a:pt x="179" y="1238"/>
                </a:lnTo>
                <a:lnTo>
                  <a:pt x="195" y="1234"/>
                </a:lnTo>
                <a:lnTo>
                  <a:pt x="211" y="1230"/>
                </a:lnTo>
                <a:lnTo>
                  <a:pt x="229" y="1230"/>
                </a:lnTo>
                <a:lnTo>
                  <a:pt x="229" y="1230"/>
                </a:lnTo>
                <a:lnTo>
                  <a:pt x="249" y="1232"/>
                </a:lnTo>
                <a:lnTo>
                  <a:pt x="270" y="1235"/>
                </a:lnTo>
                <a:lnTo>
                  <a:pt x="288" y="1242"/>
                </a:lnTo>
                <a:lnTo>
                  <a:pt x="307" y="1250"/>
                </a:lnTo>
                <a:lnTo>
                  <a:pt x="325" y="1260"/>
                </a:lnTo>
                <a:lnTo>
                  <a:pt x="342" y="1273"/>
                </a:lnTo>
                <a:lnTo>
                  <a:pt x="356" y="1287"/>
                </a:lnTo>
                <a:lnTo>
                  <a:pt x="371" y="1304"/>
                </a:lnTo>
                <a:lnTo>
                  <a:pt x="384" y="1321"/>
                </a:lnTo>
                <a:lnTo>
                  <a:pt x="395" y="1339"/>
                </a:lnTo>
                <a:lnTo>
                  <a:pt x="405" y="1361"/>
                </a:lnTo>
                <a:lnTo>
                  <a:pt x="413" y="1383"/>
                </a:lnTo>
                <a:lnTo>
                  <a:pt x="421" y="1406"/>
                </a:lnTo>
                <a:lnTo>
                  <a:pt x="426" y="1429"/>
                </a:lnTo>
                <a:lnTo>
                  <a:pt x="428" y="1455"/>
                </a:lnTo>
                <a:lnTo>
                  <a:pt x="429" y="1479"/>
                </a:lnTo>
                <a:lnTo>
                  <a:pt x="429" y="1479"/>
                </a:lnTo>
                <a:lnTo>
                  <a:pt x="428" y="1505"/>
                </a:lnTo>
                <a:lnTo>
                  <a:pt x="426" y="1530"/>
                </a:lnTo>
                <a:lnTo>
                  <a:pt x="421" y="1554"/>
                </a:lnTo>
                <a:lnTo>
                  <a:pt x="413" y="1577"/>
                </a:lnTo>
                <a:lnTo>
                  <a:pt x="405" y="1598"/>
                </a:lnTo>
                <a:lnTo>
                  <a:pt x="395" y="1619"/>
                </a:lnTo>
                <a:lnTo>
                  <a:pt x="384" y="1639"/>
                </a:lnTo>
                <a:lnTo>
                  <a:pt x="371" y="1657"/>
                </a:lnTo>
                <a:lnTo>
                  <a:pt x="356" y="1673"/>
                </a:lnTo>
                <a:lnTo>
                  <a:pt x="342" y="1686"/>
                </a:lnTo>
                <a:lnTo>
                  <a:pt x="325" y="1699"/>
                </a:lnTo>
                <a:lnTo>
                  <a:pt x="307" y="1710"/>
                </a:lnTo>
                <a:lnTo>
                  <a:pt x="288" y="1718"/>
                </a:lnTo>
                <a:lnTo>
                  <a:pt x="270" y="1725"/>
                </a:lnTo>
                <a:lnTo>
                  <a:pt x="249" y="1728"/>
                </a:lnTo>
                <a:lnTo>
                  <a:pt x="229" y="1730"/>
                </a:lnTo>
                <a:lnTo>
                  <a:pt x="229" y="173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tIns="468000" anchor="ctr" anchorCtr="1"/>
          <a:lstStyle/>
          <a:p>
            <a:pPr>
              <a:defRPr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Povijest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0" y="3705308"/>
            <a:ext cx="3458557" cy="2166103"/>
          </a:xfrm>
          <a:custGeom>
            <a:avLst/>
            <a:gdLst>
              <a:gd name="T0" fmla="*/ 2529 w 2773"/>
              <a:gd name="T1" fmla="*/ 743 h 1976"/>
              <a:gd name="T2" fmla="*/ 2466 w 2773"/>
              <a:gd name="T3" fmla="*/ 798 h 1976"/>
              <a:gd name="T4" fmla="*/ 2421 w 2773"/>
              <a:gd name="T5" fmla="*/ 849 h 1976"/>
              <a:gd name="T6" fmla="*/ 2382 w 2773"/>
              <a:gd name="T7" fmla="*/ 831 h 1976"/>
              <a:gd name="T8" fmla="*/ 2375 w 2773"/>
              <a:gd name="T9" fmla="*/ 0 h 1976"/>
              <a:gd name="T10" fmla="*/ 1536 w 2773"/>
              <a:gd name="T11" fmla="*/ 9 h 1976"/>
              <a:gd name="T12" fmla="*/ 1523 w 2773"/>
              <a:gd name="T13" fmla="*/ 43 h 1976"/>
              <a:gd name="T14" fmla="*/ 1562 w 2773"/>
              <a:gd name="T15" fmla="*/ 82 h 1976"/>
              <a:gd name="T16" fmla="*/ 1617 w 2773"/>
              <a:gd name="T17" fmla="*/ 130 h 1976"/>
              <a:gd name="T18" fmla="*/ 1643 w 2773"/>
              <a:gd name="T19" fmla="*/ 210 h 1976"/>
              <a:gd name="T20" fmla="*/ 1614 w 2773"/>
              <a:gd name="T21" fmla="*/ 299 h 1976"/>
              <a:gd name="T22" fmla="*/ 1521 w 2773"/>
              <a:gd name="T23" fmla="*/ 373 h 1976"/>
              <a:gd name="T24" fmla="*/ 1412 w 2773"/>
              <a:gd name="T25" fmla="*/ 396 h 1976"/>
              <a:gd name="T26" fmla="*/ 1284 w 2773"/>
              <a:gd name="T27" fmla="*/ 363 h 1976"/>
              <a:gd name="T28" fmla="*/ 1202 w 2773"/>
              <a:gd name="T29" fmla="*/ 282 h 1976"/>
              <a:gd name="T30" fmla="*/ 1184 w 2773"/>
              <a:gd name="T31" fmla="*/ 194 h 1976"/>
              <a:gd name="T32" fmla="*/ 1217 w 2773"/>
              <a:gd name="T33" fmla="*/ 121 h 1976"/>
              <a:gd name="T34" fmla="*/ 1275 w 2773"/>
              <a:gd name="T35" fmla="*/ 76 h 1976"/>
              <a:gd name="T36" fmla="*/ 1305 w 2773"/>
              <a:gd name="T37" fmla="*/ 37 h 1976"/>
              <a:gd name="T38" fmla="*/ 1282 w 2773"/>
              <a:gd name="T39" fmla="*/ 6 h 1976"/>
              <a:gd name="T40" fmla="*/ 394 w 2773"/>
              <a:gd name="T41" fmla="*/ 454 h 1976"/>
              <a:gd name="T42" fmla="*/ 384 w 2773"/>
              <a:gd name="T43" fmla="*/ 897 h 1976"/>
              <a:gd name="T44" fmla="*/ 341 w 2773"/>
              <a:gd name="T45" fmla="*/ 903 h 1976"/>
              <a:gd name="T46" fmla="*/ 296 w 2773"/>
              <a:gd name="T47" fmla="*/ 843 h 1976"/>
              <a:gd name="T48" fmla="*/ 230 w 2773"/>
              <a:gd name="T49" fmla="*/ 795 h 1976"/>
              <a:gd name="T50" fmla="*/ 146 w 2773"/>
              <a:gd name="T51" fmla="*/ 792 h 1976"/>
              <a:gd name="T52" fmla="*/ 54 w 2773"/>
              <a:gd name="T53" fmla="*/ 855 h 1976"/>
              <a:gd name="T54" fmla="*/ 3 w 2773"/>
              <a:gd name="T55" fmla="*/ 971 h 1976"/>
              <a:gd name="T56" fmla="*/ 7 w 2773"/>
              <a:gd name="T57" fmla="*/ 1085 h 1976"/>
              <a:gd name="T58" fmla="*/ 67 w 2773"/>
              <a:gd name="T59" fmla="*/ 1194 h 1976"/>
              <a:gd name="T60" fmla="*/ 166 w 2773"/>
              <a:gd name="T61" fmla="*/ 1245 h 1976"/>
              <a:gd name="T62" fmla="*/ 242 w 2773"/>
              <a:gd name="T63" fmla="*/ 1234 h 1976"/>
              <a:gd name="T64" fmla="*/ 306 w 2773"/>
              <a:gd name="T65" fmla="*/ 1179 h 1976"/>
              <a:gd name="T66" fmla="*/ 350 w 2773"/>
              <a:gd name="T67" fmla="*/ 1127 h 1976"/>
              <a:gd name="T68" fmla="*/ 388 w 2773"/>
              <a:gd name="T69" fmla="*/ 1145 h 1976"/>
              <a:gd name="T70" fmla="*/ 396 w 2773"/>
              <a:gd name="T71" fmla="*/ 1976 h 1976"/>
              <a:gd name="T72" fmla="*/ 1236 w 2773"/>
              <a:gd name="T73" fmla="*/ 1967 h 1976"/>
              <a:gd name="T74" fmla="*/ 1249 w 2773"/>
              <a:gd name="T75" fmla="*/ 1933 h 1976"/>
              <a:gd name="T76" fmla="*/ 1211 w 2773"/>
              <a:gd name="T77" fmla="*/ 1894 h 1976"/>
              <a:gd name="T78" fmla="*/ 1155 w 2773"/>
              <a:gd name="T79" fmla="*/ 1846 h 1976"/>
              <a:gd name="T80" fmla="*/ 1130 w 2773"/>
              <a:gd name="T81" fmla="*/ 1765 h 1976"/>
              <a:gd name="T82" fmla="*/ 1157 w 2773"/>
              <a:gd name="T83" fmla="*/ 1677 h 1976"/>
              <a:gd name="T84" fmla="*/ 1249 w 2773"/>
              <a:gd name="T85" fmla="*/ 1604 h 1976"/>
              <a:gd name="T86" fmla="*/ 1359 w 2773"/>
              <a:gd name="T87" fmla="*/ 1581 h 1976"/>
              <a:gd name="T88" fmla="*/ 1487 w 2773"/>
              <a:gd name="T89" fmla="*/ 1613 h 1976"/>
              <a:gd name="T90" fmla="*/ 1571 w 2773"/>
              <a:gd name="T91" fmla="*/ 1693 h 1976"/>
              <a:gd name="T92" fmla="*/ 1587 w 2773"/>
              <a:gd name="T93" fmla="*/ 1782 h 1976"/>
              <a:gd name="T94" fmla="*/ 1556 w 2773"/>
              <a:gd name="T95" fmla="*/ 1855 h 1976"/>
              <a:gd name="T96" fmla="*/ 1498 w 2773"/>
              <a:gd name="T97" fmla="*/ 1900 h 1976"/>
              <a:gd name="T98" fmla="*/ 1468 w 2773"/>
              <a:gd name="T99" fmla="*/ 1940 h 1976"/>
              <a:gd name="T100" fmla="*/ 1489 w 2773"/>
              <a:gd name="T101" fmla="*/ 1971 h 1976"/>
              <a:gd name="T102" fmla="*/ 2376 w 2773"/>
              <a:gd name="T103" fmla="*/ 1521 h 1976"/>
              <a:gd name="T104" fmla="*/ 2387 w 2773"/>
              <a:gd name="T105" fmla="*/ 1079 h 1976"/>
              <a:gd name="T106" fmla="*/ 2432 w 2773"/>
              <a:gd name="T107" fmla="*/ 1074 h 1976"/>
              <a:gd name="T108" fmla="*/ 2475 w 2773"/>
              <a:gd name="T109" fmla="*/ 1133 h 1976"/>
              <a:gd name="T110" fmla="*/ 2542 w 2773"/>
              <a:gd name="T111" fmla="*/ 1181 h 1976"/>
              <a:gd name="T112" fmla="*/ 2625 w 2773"/>
              <a:gd name="T113" fmla="*/ 1184 h 1976"/>
              <a:gd name="T114" fmla="*/ 2719 w 2773"/>
              <a:gd name="T115" fmla="*/ 1121 h 1976"/>
              <a:gd name="T116" fmla="*/ 2768 w 2773"/>
              <a:gd name="T117" fmla="*/ 1006 h 1976"/>
              <a:gd name="T118" fmla="*/ 2764 w 2773"/>
              <a:gd name="T119" fmla="*/ 891 h 1976"/>
              <a:gd name="T120" fmla="*/ 2705 w 2773"/>
              <a:gd name="T121" fmla="*/ 781 h 1976"/>
              <a:gd name="T122" fmla="*/ 2607 w 2773"/>
              <a:gd name="T123" fmla="*/ 731 h 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73" h="1976">
                <a:moveTo>
                  <a:pt x="2587" y="729"/>
                </a:moveTo>
                <a:lnTo>
                  <a:pt x="2587" y="729"/>
                </a:lnTo>
                <a:lnTo>
                  <a:pt x="2571" y="731"/>
                </a:lnTo>
                <a:lnTo>
                  <a:pt x="2556" y="734"/>
                </a:lnTo>
                <a:lnTo>
                  <a:pt x="2542" y="737"/>
                </a:lnTo>
                <a:lnTo>
                  <a:pt x="2529" y="743"/>
                </a:lnTo>
                <a:lnTo>
                  <a:pt x="2518" y="749"/>
                </a:lnTo>
                <a:lnTo>
                  <a:pt x="2507" y="755"/>
                </a:lnTo>
                <a:lnTo>
                  <a:pt x="2498" y="762"/>
                </a:lnTo>
                <a:lnTo>
                  <a:pt x="2489" y="770"/>
                </a:lnTo>
                <a:lnTo>
                  <a:pt x="2475" y="784"/>
                </a:lnTo>
                <a:lnTo>
                  <a:pt x="2466" y="798"/>
                </a:lnTo>
                <a:lnTo>
                  <a:pt x="2459" y="810"/>
                </a:lnTo>
                <a:lnTo>
                  <a:pt x="2459" y="810"/>
                </a:lnTo>
                <a:lnTo>
                  <a:pt x="2450" y="825"/>
                </a:lnTo>
                <a:lnTo>
                  <a:pt x="2441" y="835"/>
                </a:lnTo>
                <a:lnTo>
                  <a:pt x="2432" y="844"/>
                </a:lnTo>
                <a:lnTo>
                  <a:pt x="2421" y="849"/>
                </a:lnTo>
                <a:lnTo>
                  <a:pt x="2412" y="850"/>
                </a:lnTo>
                <a:lnTo>
                  <a:pt x="2403" y="850"/>
                </a:lnTo>
                <a:lnTo>
                  <a:pt x="2394" y="846"/>
                </a:lnTo>
                <a:lnTo>
                  <a:pt x="2387" y="838"/>
                </a:lnTo>
                <a:lnTo>
                  <a:pt x="2387" y="838"/>
                </a:lnTo>
                <a:lnTo>
                  <a:pt x="2382" y="831"/>
                </a:lnTo>
                <a:lnTo>
                  <a:pt x="2379" y="822"/>
                </a:lnTo>
                <a:lnTo>
                  <a:pt x="2378" y="810"/>
                </a:lnTo>
                <a:lnTo>
                  <a:pt x="2376" y="798"/>
                </a:lnTo>
                <a:lnTo>
                  <a:pt x="2376" y="547"/>
                </a:lnTo>
                <a:lnTo>
                  <a:pt x="2375" y="547"/>
                </a:lnTo>
                <a:lnTo>
                  <a:pt x="2375" y="0"/>
                </a:lnTo>
                <a:lnTo>
                  <a:pt x="1574" y="0"/>
                </a:lnTo>
                <a:lnTo>
                  <a:pt x="1574" y="0"/>
                </a:lnTo>
                <a:lnTo>
                  <a:pt x="1562" y="1"/>
                </a:lnTo>
                <a:lnTo>
                  <a:pt x="1551" y="3"/>
                </a:lnTo>
                <a:lnTo>
                  <a:pt x="1542" y="6"/>
                </a:lnTo>
                <a:lnTo>
                  <a:pt x="1536" y="9"/>
                </a:lnTo>
                <a:lnTo>
                  <a:pt x="1530" y="13"/>
                </a:lnTo>
                <a:lnTo>
                  <a:pt x="1526" y="18"/>
                </a:lnTo>
                <a:lnTo>
                  <a:pt x="1523" y="24"/>
                </a:lnTo>
                <a:lnTo>
                  <a:pt x="1521" y="30"/>
                </a:lnTo>
                <a:lnTo>
                  <a:pt x="1521" y="37"/>
                </a:lnTo>
                <a:lnTo>
                  <a:pt x="1523" y="43"/>
                </a:lnTo>
                <a:lnTo>
                  <a:pt x="1524" y="50"/>
                </a:lnTo>
                <a:lnTo>
                  <a:pt x="1529" y="56"/>
                </a:lnTo>
                <a:lnTo>
                  <a:pt x="1535" y="64"/>
                </a:lnTo>
                <a:lnTo>
                  <a:pt x="1542" y="70"/>
                </a:lnTo>
                <a:lnTo>
                  <a:pt x="1551" y="76"/>
                </a:lnTo>
                <a:lnTo>
                  <a:pt x="1562" y="82"/>
                </a:lnTo>
                <a:lnTo>
                  <a:pt x="1562" y="82"/>
                </a:lnTo>
                <a:lnTo>
                  <a:pt x="1574" y="89"/>
                </a:lnTo>
                <a:lnTo>
                  <a:pt x="1587" y="98"/>
                </a:lnTo>
                <a:lnTo>
                  <a:pt x="1602" y="112"/>
                </a:lnTo>
                <a:lnTo>
                  <a:pt x="1610" y="121"/>
                </a:lnTo>
                <a:lnTo>
                  <a:pt x="1617" y="130"/>
                </a:lnTo>
                <a:lnTo>
                  <a:pt x="1623" y="140"/>
                </a:lnTo>
                <a:lnTo>
                  <a:pt x="1629" y="152"/>
                </a:lnTo>
                <a:lnTo>
                  <a:pt x="1635" y="166"/>
                </a:lnTo>
                <a:lnTo>
                  <a:pt x="1638" y="179"/>
                </a:lnTo>
                <a:lnTo>
                  <a:pt x="1641" y="194"/>
                </a:lnTo>
                <a:lnTo>
                  <a:pt x="1643" y="210"/>
                </a:lnTo>
                <a:lnTo>
                  <a:pt x="1643" y="210"/>
                </a:lnTo>
                <a:lnTo>
                  <a:pt x="1641" y="230"/>
                </a:lnTo>
                <a:lnTo>
                  <a:pt x="1638" y="248"/>
                </a:lnTo>
                <a:lnTo>
                  <a:pt x="1632" y="266"/>
                </a:lnTo>
                <a:lnTo>
                  <a:pt x="1625" y="282"/>
                </a:lnTo>
                <a:lnTo>
                  <a:pt x="1614" y="299"/>
                </a:lnTo>
                <a:lnTo>
                  <a:pt x="1604" y="314"/>
                </a:lnTo>
                <a:lnTo>
                  <a:pt x="1590" y="329"/>
                </a:lnTo>
                <a:lnTo>
                  <a:pt x="1575" y="340"/>
                </a:lnTo>
                <a:lnTo>
                  <a:pt x="1559" y="352"/>
                </a:lnTo>
                <a:lnTo>
                  <a:pt x="1541" y="363"/>
                </a:lnTo>
                <a:lnTo>
                  <a:pt x="1521" y="373"/>
                </a:lnTo>
                <a:lnTo>
                  <a:pt x="1502" y="381"/>
                </a:lnTo>
                <a:lnTo>
                  <a:pt x="1481" y="387"/>
                </a:lnTo>
                <a:lnTo>
                  <a:pt x="1459" y="391"/>
                </a:lnTo>
                <a:lnTo>
                  <a:pt x="1436" y="394"/>
                </a:lnTo>
                <a:lnTo>
                  <a:pt x="1412" y="396"/>
                </a:lnTo>
                <a:lnTo>
                  <a:pt x="1412" y="396"/>
                </a:lnTo>
                <a:lnTo>
                  <a:pt x="1390" y="394"/>
                </a:lnTo>
                <a:lnTo>
                  <a:pt x="1366" y="391"/>
                </a:lnTo>
                <a:lnTo>
                  <a:pt x="1345" y="387"/>
                </a:lnTo>
                <a:lnTo>
                  <a:pt x="1324" y="381"/>
                </a:lnTo>
                <a:lnTo>
                  <a:pt x="1303" y="373"/>
                </a:lnTo>
                <a:lnTo>
                  <a:pt x="1284" y="363"/>
                </a:lnTo>
                <a:lnTo>
                  <a:pt x="1267" y="352"/>
                </a:lnTo>
                <a:lnTo>
                  <a:pt x="1251" y="340"/>
                </a:lnTo>
                <a:lnTo>
                  <a:pt x="1236" y="329"/>
                </a:lnTo>
                <a:lnTo>
                  <a:pt x="1223" y="314"/>
                </a:lnTo>
                <a:lnTo>
                  <a:pt x="1211" y="299"/>
                </a:lnTo>
                <a:lnTo>
                  <a:pt x="1202" y="282"/>
                </a:lnTo>
                <a:lnTo>
                  <a:pt x="1194" y="266"/>
                </a:lnTo>
                <a:lnTo>
                  <a:pt x="1188" y="248"/>
                </a:lnTo>
                <a:lnTo>
                  <a:pt x="1185" y="230"/>
                </a:lnTo>
                <a:lnTo>
                  <a:pt x="1184" y="210"/>
                </a:lnTo>
                <a:lnTo>
                  <a:pt x="1184" y="210"/>
                </a:lnTo>
                <a:lnTo>
                  <a:pt x="1184" y="194"/>
                </a:lnTo>
                <a:lnTo>
                  <a:pt x="1187" y="179"/>
                </a:lnTo>
                <a:lnTo>
                  <a:pt x="1191" y="166"/>
                </a:lnTo>
                <a:lnTo>
                  <a:pt x="1196" y="152"/>
                </a:lnTo>
                <a:lnTo>
                  <a:pt x="1202" y="140"/>
                </a:lnTo>
                <a:lnTo>
                  <a:pt x="1209" y="130"/>
                </a:lnTo>
                <a:lnTo>
                  <a:pt x="1217" y="121"/>
                </a:lnTo>
                <a:lnTo>
                  <a:pt x="1224" y="112"/>
                </a:lnTo>
                <a:lnTo>
                  <a:pt x="1239" y="98"/>
                </a:lnTo>
                <a:lnTo>
                  <a:pt x="1251" y="89"/>
                </a:lnTo>
                <a:lnTo>
                  <a:pt x="1264" y="82"/>
                </a:lnTo>
                <a:lnTo>
                  <a:pt x="1264" y="82"/>
                </a:lnTo>
                <a:lnTo>
                  <a:pt x="1275" y="76"/>
                </a:lnTo>
                <a:lnTo>
                  <a:pt x="1282" y="70"/>
                </a:lnTo>
                <a:lnTo>
                  <a:pt x="1290" y="64"/>
                </a:lnTo>
                <a:lnTo>
                  <a:pt x="1296" y="56"/>
                </a:lnTo>
                <a:lnTo>
                  <a:pt x="1300" y="50"/>
                </a:lnTo>
                <a:lnTo>
                  <a:pt x="1303" y="43"/>
                </a:lnTo>
                <a:lnTo>
                  <a:pt x="1305" y="37"/>
                </a:lnTo>
                <a:lnTo>
                  <a:pt x="1305" y="30"/>
                </a:lnTo>
                <a:lnTo>
                  <a:pt x="1303" y="24"/>
                </a:lnTo>
                <a:lnTo>
                  <a:pt x="1300" y="18"/>
                </a:lnTo>
                <a:lnTo>
                  <a:pt x="1296" y="13"/>
                </a:lnTo>
                <a:lnTo>
                  <a:pt x="1290" y="9"/>
                </a:lnTo>
                <a:lnTo>
                  <a:pt x="1282" y="6"/>
                </a:lnTo>
                <a:lnTo>
                  <a:pt x="1273" y="3"/>
                </a:lnTo>
                <a:lnTo>
                  <a:pt x="1263" y="1"/>
                </a:lnTo>
                <a:lnTo>
                  <a:pt x="1252" y="0"/>
                </a:lnTo>
                <a:lnTo>
                  <a:pt x="396" y="0"/>
                </a:lnTo>
                <a:lnTo>
                  <a:pt x="396" y="454"/>
                </a:lnTo>
                <a:lnTo>
                  <a:pt x="394" y="454"/>
                </a:lnTo>
                <a:lnTo>
                  <a:pt x="394" y="856"/>
                </a:lnTo>
                <a:lnTo>
                  <a:pt x="394" y="856"/>
                </a:lnTo>
                <a:lnTo>
                  <a:pt x="394" y="868"/>
                </a:lnTo>
                <a:lnTo>
                  <a:pt x="391" y="880"/>
                </a:lnTo>
                <a:lnTo>
                  <a:pt x="388" y="889"/>
                </a:lnTo>
                <a:lnTo>
                  <a:pt x="384" y="897"/>
                </a:lnTo>
                <a:lnTo>
                  <a:pt x="384" y="897"/>
                </a:lnTo>
                <a:lnTo>
                  <a:pt x="378" y="904"/>
                </a:lnTo>
                <a:lnTo>
                  <a:pt x="369" y="909"/>
                </a:lnTo>
                <a:lnTo>
                  <a:pt x="360" y="909"/>
                </a:lnTo>
                <a:lnTo>
                  <a:pt x="350" y="907"/>
                </a:lnTo>
                <a:lnTo>
                  <a:pt x="341" y="903"/>
                </a:lnTo>
                <a:lnTo>
                  <a:pt x="330" y="894"/>
                </a:lnTo>
                <a:lnTo>
                  <a:pt x="321" y="883"/>
                </a:lnTo>
                <a:lnTo>
                  <a:pt x="314" y="868"/>
                </a:lnTo>
                <a:lnTo>
                  <a:pt x="314" y="868"/>
                </a:lnTo>
                <a:lnTo>
                  <a:pt x="306" y="855"/>
                </a:lnTo>
                <a:lnTo>
                  <a:pt x="296" y="843"/>
                </a:lnTo>
                <a:lnTo>
                  <a:pt x="282" y="828"/>
                </a:lnTo>
                <a:lnTo>
                  <a:pt x="273" y="820"/>
                </a:lnTo>
                <a:lnTo>
                  <a:pt x="264" y="813"/>
                </a:lnTo>
                <a:lnTo>
                  <a:pt x="254" y="807"/>
                </a:lnTo>
                <a:lnTo>
                  <a:pt x="242" y="801"/>
                </a:lnTo>
                <a:lnTo>
                  <a:pt x="230" y="795"/>
                </a:lnTo>
                <a:lnTo>
                  <a:pt x="215" y="790"/>
                </a:lnTo>
                <a:lnTo>
                  <a:pt x="200" y="789"/>
                </a:lnTo>
                <a:lnTo>
                  <a:pt x="184" y="787"/>
                </a:lnTo>
                <a:lnTo>
                  <a:pt x="184" y="787"/>
                </a:lnTo>
                <a:lnTo>
                  <a:pt x="166" y="789"/>
                </a:lnTo>
                <a:lnTo>
                  <a:pt x="146" y="792"/>
                </a:lnTo>
                <a:lnTo>
                  <a:pt x="128" y="798"/>
                </a:lnTo>
                <a:lnTo>
                  <a:pt x="112" y="805"/>
                </a:lnTo>
                <a:lnTo>
                  <a:pt x="95" y="816"/>
                </a:lnTo>
                <a:lnTo>
                  <a:pt x="81" y="826"/>
                </a:lnTo>
                <a:lnTo>
                  <a:pt x="67" y="840"/>
                </a:lnTo>
                <a:lnTo>
                  <a:pt x="54" y="855"/>
                </a:lnTo>
                <a:lnTo>
                  <a:pt x="42" y="871"/>
                </a:lnTo>
                <a:lnTo>
                  <a:pt x="31" y="889"/>
                </a:lnTo>
                <a:lnTo>
                  <a:pt x="22" y="907"/>
                </a:lnTo>
                <a:lnTo>
                  <a:pt x="15" y="928"/>
                </a:lnTo>
                <a:lnTo>
                  <a:pt x="7" y="949"/>
                </a:lnTo>
                <a:lnTo>
                  <a:pt x="3" y="971"/>
                </a:lnTo>
                <a:lnTo>
                  <a:pt x="1" y="994"/>
                </a:lnTo>
                <a:lnTo>
                  <a:pt x="0" y="1018"/>
                </a:lnTo>
                <a:lnTo>
                  <a:pt x="0" y="1018"/>
                </a:lnTo>
                <a:lnTo>
                  <a:pt x="1" y="1040"/>
                </a:lnTo>
                <a:lnTo>
                  <a:pt x="3" y="1064"/>
                </a:lnTo>
                <a:lnTo>
                  <a:pt x="7" y="1085"/>
                </a:lnTo>
                <a:lnTo>
                  <a:pt x="15" y="1106"/>
                </a:lnTo>
                <a:lnTo>
                  <a:pt x="22" y="1127"/>
                </a:lnTo>
                <a:lnTo>
                  <a:pt x="31" y="1145"/>
                </a:lnTo>
                <a:lnTo>
                  <a:pt x="42" y="1163"/>
                </a:lnTo>
                <a:lnTo>
                  <a:pt x="54" y="1179"/>
                </a:lnTo>
                <a:lnTo>
                  <a:pt x="67" y="1194"/>
                </a:lnTo>
                <a:lnTo>
                  <a:pt x="81" y="1208"/>
                </a:lnTo>
                <a:lnTo>
                  <a:pt x="95" y="1219"/>
                </a:lnTo>
                <a:lnTo>
                  <a:pt x="112" y="1228"/>
                </a:lnTo>
                <a:lnTo>
                  <a:pt x="128" y="1236"/>
                </a:lnTo>
                <a:lnTo>
                  <a:pt x="146" y="1242"/>
                </a:lnTo>
                <a:lnTo>
                  <a:pt x="166" y="1245"/>
                </a:lnTo>
                <a:lnTo>
                  <a:pt x="184" y="1246"/>
                </a:lnTo>
                <a:lnTo>
                  <a:pt x="184" y="1246"/>
                </a:lnTo>
                <a:lnTo>
                  <a:pt x="200" y="1245"/>
                </a:lnTo>
                <a:lnTo>
                  <a:pt x="215" y="1243"/>
                </a:lnTo>
                <a:lnTo>
                  <a:pt x="230" y="1239"/>
                </a:lnTo>
                <a:lnTo>
                  <a:pt x="242" y="1234"/>
                </a:lnTo>
                <a:lnTo>
                  <a:pt x="254" y="1228"/>
                </a:lnTo>
                <a:lnTo>
                  <a:pt x="264" y="1221"/>
                </a:lnTo>
                <a:lnTo>
                  <a:pt x="273" y="1213"/>
                </a:lnTo>
                <a:lnTo>
                  <a:pt x="282" y="1206"/>
                </a:lnTo>
                <a:lnTo>
                  <a:pt x="296" y="1191"/>
                </a:lnTo>
                <a:lnTo>
                  <a:pt x="306" y="1179"/>
                </a:lnTo>
                <a:lnTo>
                  <a:pt x="314" y="1166"/>
                </a:lnTo>
                <a:lnTo>
                  <a:pt x="314" y="1166"/>
                </a:lnTo>
                <a:lnTo>
                  <a:pt x="321" y="1152"/>
                </a:lnTo>
                <a:lnTo>
                  <a:pt x="330" y="1140"/>
                </a:lnTo>
                <a:lnTo>
                  <a:pt x="341" y="1131"/>
                </a:lnTo>
                <a:lnTo>
                  <a:pt x="350" y="1127"/>
                </a:lnTo>
                <a:lnTo>
                  <a:pt x="360" y="1125"/>
                </a:lnTo>
                <a:lnTo>
                  <a:pt x="369" y="1127"/>
                </a:lnTo>
                <a:lnTo>
                  <a:pt x="378" y="1130"/>
                </a:lnTo>
                <a:lnTo>
                  <a:pt x="384" y="1137"/>
                </a:lnTo>
                <a:lnTo>
                  <a:pt x="384" y="1137"/>
                </a:lnTo>
                <a:lnTo>
                  <a:pt x="388" y="1145"/>
                </a:lnTo>
                <a:lnTo>
                  <a:pt x="391" y="1154"/>
                </a:lnTo>
                <a:lnTo>
                  <a:pt x="394" y="1166"/>
                </a:lnTo>
                <a:lnTo>
                  <a:pt x="394" y="1178"/>
                </a:lnTo>
                <a:lnTo>
                  <a:pt x="394" y="1429"/>
                </a:lnTo>
                <a:lnTo>
                  <a:pt x="396" y="1429"/>
                </a:lnTo>
                <a:lnTo>
                  <a:pt x="396" y="1976"/>
                </a:lnTo>
                <a:lnTo>
                  <a:pt x="1199" y="1976"/>
                </a:lnTo>
                <a:lnTo>
                  <a:pt x="1199" y="1976"/>
                </a:lnTo>
                <a:lnTo>
                  <a:pt x="1209" y="1976"/>
                </a:lnTo>
                <a:lnTo>
                  <a:pt x="1220" y="1973"/>
                </a:lnTo>
                <a:lnTo>
                  <a:pt x="1229" y="1971"/>
                </a:lnTo>
                <a:lnTo>
                  <a:pt x="1236" y="1967"/>
                </a:lnTo>
                <a:lnTo>
                  <a:pt x="1242" y="1962"/>
                </a:lnTo>
                <a:lnTo>
                  <a:pt x="1246" y="1958"/>
                </a:lnTo>
                <a:lnTo>
                  <a:pt x="1249" y="1952"/>
                </a:lnTo>
                <a:lnTo>
                  <a:pt x="1251" y="1946"/>
                </a:lnTo>
                <a:lnTo>
                  <a:pt x="1251" y="1940"/>
                </a:lnTo>
                <a:lnTo>
                  <a:pt x="1249" y="1933"/>
                </a:lnTo>
                <a:lnTo>
                  <a:pt x="1246" y="1927"/>
                </a:lnTo>
                <a:lnTo>
                  <a:pt x="1242" y="1919"/>
                </a:lnTo>
                <a:lnTo>
                  <a:pt x="1236" y="1913"/>
                </a:lnTo>
                <a:lnTo>
                  <a:pt x="1229" y="1906"/>
                </a:lnTo>
                <a:lnTo>
                  <a:pt x="1220" y="1900"/>
                </a:lnTo>
                <a:lnTo>
                  <a:pt x="1211" y="1894"/>
                </a:lnTo>
                <a:lnTo>
                  <a:pt x="1211" y="1894"/>
                </a:lnTo>
                <a:lnTo>
                  <a:pt x="1197" y="1886"/>
                </a:lnTo>
                <a:lnTo>
                  <a:pt x="1185" y="1877"/>
                </a:lnTo>
                <a:lnTo>
                  <a:pt x="1170" y="1864"/>
                </a:lnTo>
                <a:lnTo>
                  <a:pt x="1163" y="1855"/>
                </a:lnTo>
                <a:lnTo>
                  <a:pt x="1155" y="1846"/>
                </a:lnTo>
                <a:lnTo>
                  <a:pt x="1148" y="1835"/>
                </a:lnTo>
                <a:lnTo>
                  <a:pt x="1142" y="1823"/>
                </a:lnTo>
                <a:lnTo>
                  <a:pt x="1137" y="1810"/>
                </a:lnTo>
                <a:lnTo>
                  <a:pt x="1133" y="1796"/>
                </a:lnTo>
                <a:lnTo>
                  <a:pt x="1130" y="1782"/>
                </a:lnTo>
                <a:lnTo>
                  <a:pt x="1130" y="1765"/>
                </a:lnTo>
                <a:lnTo>
                  <a:pt x="1130" y="1765"/>
                </a:lnTo>
                <a:lnTo>
                  <a:pt x="1131" y="1746"/>
                </a:lnTo>
                <a:lnTo>
                  <a:pt x="1134" y="1728"/>
                </a:lnTo>
                <a:lnTo>
                  <a:pt x="1140" y="1710"/>
                </a:lnTo>
                <a:lnTo>
                  <a:pt x="1148" y="1693"/>
                </a:lnTo>
                <a:lnTo>
                  <a:pt x="1157" y="1677"/>
                </a:lnTo>
                <a:lnTo>
                  <a:pt x="1169" y="1662"/>
                </a:lnTo>
                <a:lnTo>
                  <a:pt x="1182" y="1648"/>
                </a:lnTo>
                <a:lnTo>
                  <a:pt x="1197" y="1635"/>
                </a:lnTo>
                <a:lnTo>
                  <a:pt x="1214" y="1623"/>
                </a:lnTo>
                <a:lnTo>
                  <a:pt x="1230" y="1613"/>
                </a:lnTo>
                <a:lnTo>
                  <a:pt x="1249" y="1604"/>
                </a:lnTo>
                <a:lnTo>
                  <a:pt x="1269" y="1595"/>
                </a:lnTo>
                <a:lnTo>
                  <a:pt x="1291" y="1589"/>
                </a:lnTo>
                <a:lnTo>
                  <a:pt x="1312" y="1584"/>
                </a:lnTo>
                <a:lnTo>
                  <a:pt x="1336" y="1581"/>
                </a:lnTo>
                <a:lnTo>
                  <a:pt x="1359" y="1581"/>
                </a:lnTo>
                <a:lnTo>
                  <a:pt x="1359" y="1581"/>
                </a:lnTo>
                <a:lnTo>
                  <a:pt x="1382" y="1581"/>
                </a:lnTo>
                <a:lnTo>
                  <a:pt x="1405" y="1584"/>
                </a:lnTo>
                <a:lnTo>
                  <a:pt x="1427" y="1589"/>
                </a:lnTo>
                <a:lnTo>
                  <a:pt x="1448" y="1595"/>
                </a:lnTo>
                <a:lnTo>
                  <a:pt x="1468" y="1604"/>
                </a:lnTo>
                <a:lnTo>
                  <a:pt x="1487" y="1613"/>
                </a:lnTo>
                <a:lnTo>
                  <a:pt x="1505" y="1623"/>
                </a:lnTo>
                <a:lnTo>
                  <a:pt x="1521" y="1635"/>
                </a:lnTo>
                <a:lnTo>
                  <a:pt x="1536" y="1648"/>
                </a:lnTo>
                <a:lnTo>
                  <a:pt x="1548" y="1662"/>
                </a:lnTo>
                <a:lnTo>
                  <a:pt x="1560" y="1677"/>
                </a:lnTo>
                <a:lnTo>
                  <a:pt x="1571" y="1693"/>
                </a:lnTo>
                <a:lnTo>
                  <a:pt x="1578" y="1710"/>
                </a:lnTo>
                <a:lnTo>
                  <a:pt x="1584" y="1728"/>
                </a:lnTo>
                <a:lnTo>
                  <a:pt x="1587" y="1746"/>
                </a:lnTo>
                <a:lnTo>
                  <a:pt x="1589" y="1765"/>
                </a:lnTo>
                <a:lnTo>
                  <a:pt x="1589" y="1765"/>
                </a:lnTo>
                <a:lnTo>
                  <a:pt x="1587" y="1782"/>
                </a:lnTo>
                <a:lnTo>
                  <a:pt x="1584" y="1796"/>
                </a:lnTo>
                <a:lnTo>
                  <a:pt x="1581" y="1810"/>
                </a:lnTo>
                <a:lnTo>
                  <a:pt x="1575" y="1823"/>
                </a:lnTo>
                <a:lnTo>
                  <a:pt x="1569" y="1835"/>
                </a:lnTo>
                <a:lnTo>
                  <a:pt x="1563" y="1846"/>
                </a:lnTo>
                <a:lnTo>
                  <a:pt x="1556" y="1855"/>
                </a:lnTo>
                <a:lnTo>
                  <a:pt x="1548" y="1864"/>
                </a:lnTo>
                <a:lnTo>
                  <a:pt x="1533" y="1877"/>
                </a:lnTo>
                <a:lnTo>
                  <a:pt x="1520" y="1886"/>
                </a:lnTo>
                <a:lnTo>
                  <a:pt x="1508" y="1894"/>
                </a:lnTo>
                <a:lnTo>
                  <a:pt x="1508" y="1894"/>
                </a:lnTo>
                <a:lnTo>
                  <a:pt x="1498" y="1900"/>
                </a:lnTo>
                <a:lnTo>
                  <a:pt x="1489" y="1906"/>
                </a:lnTo>
                <a:lnTo>
                  <a:pt x="1481" y="1913"/>
                </a:lnTo>
                <a:lnTo>
                  <a:pt x="1475" y="1919"/>
                </a:lnTo>
                <a:lnTo>
                  <a:pt x="1471" y="1927"/>
                </a:lnTo>
                <a:lnTo>
                  <a:pt x="1468" y="1933"/>
                </a:lnTo>
                <a:lnTo>
                  <a:pt x="1468" y="1940"/>
                </a:lnTo>
                <a:lnTo>
                  <a:pt x="1468" y="1946"/>
                </a:lnTo>
                <a:lnTo>
                  <a:pt x="1469" y="1952"/>
                </a:lnTo>
                <a:lnTo>
                  <a:pt x="1472" y="1958"/>
                </a:lnTo>
                <a:lnTo>
                  <a:pt x="1477" y="1962"/>
                </a:lnTo>
                <a:lnTo>
                  <a:pt x="1483" y="1967"/>
                </a:lnTo>
                <a:lnTo>
                  <a:pt x="1489" y="1971"/>
                </a:lnTo>
                <a:lnTo>
                  <a:pt x="1498" y="1973"/>
                </a:lnTo>
                <a:lnTo>
                  <a:pt x="1508" y="1976"/>
                </a:lnTo>
                <a:lnTo>
                  <a:pt x="1520" y="1976"/>
                </a:lnTo>
                <a:lnTo>
                  <a:pt x="2375" y="1976"/>
                </a:lnTo>
                <a:lnTo>
                  <a:pt x="2375" y="1521"/>
                </a:lnTo>
                <a:lnTo>
                  <a:pt x="2376" y="1521"/>
                </a:lnTo>
                <a:lnTo>
                  <a:pt x="2376" y="1119"/>
                </a:lnTo>
                <a:lnTo>
                  <a:pt x="2376" y="1119"/>
                </a:lnTo>
                <a:lnTo>
                  <a:pt x="2378" y="1107"/>
                </a:lnTo>
                <a:lnTo>
                  <a:pt x="2379" y="1097"/>
                </a:lnTo>
                <a:lnTo>
                  <a:pt x="2382" y="1086"/>
                </a:lnTo>
                <a:lnTo>
                  <a:pt x="2387" y="1079"/>
                </a:lnTo>
                <a:lnTo>
                  <a:pt x="2387" y="1079"/>
                </a:lnTo>
                <a:lnTo>
                  <a:pt x="2394" y="1073"/>
                </a:lnTo>
                <a:lnTo>
                  <a:pt x="2403" y="1068"/>
                </a:lnTo>
                <a:lnTo>
                  <a:pt x="2412" y="1067"/>
                </a:lnTo>
                <a:lnTo>
                  <a:pt x="2421" y="1068"/>
                </a:lnTo>
                <a:lnTo>
                  <a:pt x="2432" y="1074"/>
                </a:lnTo>
                <a:lnTo>
                  <a:pt x="2441" y="1082"/>
                </a:lnTo>
                <a:lnTo>
                  <a:pt x="2450" y="1094"/>
                </a:lnTo>
                <a:lnTo>
                  <a:pt x="2459" y="1107"/>
                </a:lnTo>
                <a:lnTo>
                  <a:pt x="2459" y="1107"/>
                </a:lnTo>
                <a:lnTo>
                  <a:pt x="2466" y="1121"/>
                </a:lnTo>
                <a:lnTo>
                  <a:pt x="2475" y="1133"/>
                </a:lnTo>
                <a:lnTo>
                  <a:pt x="2489" y="1148"/>
                </a:lnTo>
                <a:lnTo>
                  <a:pt x="2498" y="1155"/>
                </a:lnTo>
                <a:lnTo>
                  <a:pt x="2507" y="1163"/>
                </a:lnTo>
                <a:lnTo>
                  <a:pt x="2518" y="1170"/>
                </a:lnTo>
                <a:lnTo>
                  <a:pt x="2529" y="1176"/>
                </a:lnTo>
                <a:lnTo>
                  <a:pt x="2542" y="1181"/>
                </a:lnTo>
                <a:lnTo>
                  <a:pt x="2556" y="1185"/>
                </a:lnTo>
                <a:lnTo>
                  <a:pt x="2571" y="1188"/>
                </a:lnTo>
                <a:lnTo>
                  <a:pt x="2587" y="1188"/>
                </a:lnTo>
                <a:lnTo>
                  <a:pt x="2587" y="1188"/>
                </a:lnTo>
                <a:lnTo>
                  <a:pt x="2607" y="1187"/>
                </a:lnTo>
                <a:lnTo>
                  <a:pt x="2625" y="1184"/>
                </a:lnTo>
                <a:lnTo>
                  <a:pt x="2643" y="1178"/>
                </a:lnTo>
                <a:lnTo>
                  <a:pt x="2659" y="1170"/>
                </a:lnTo>
                <a:lnTo>
                  <a:pt x="2675" y="1161"/>
                </a:lnTo>
                <a:lnTo>
                  <a:pt x="2690" y="1149"/>
                </a:lnTo>
                <a:lnTo>
                  <a:pt x="2705" y="1136"/>
                </a:lnTo>
                <a:lnTo>
                  <a:pt x="2719" y="1121"/>
                </a:lnTo>
                <a:lnTo>
                  <a:pt x="2729" y="1104"/>
                </a:lnTo>
                <a:lnTo>
                  <a:pt x="2741" y="1088"/>
                </a:lnTo>
                <a:lnTo>
                  <a:pt x="2750" y="1068"/>
                </a:lnTo>
                <a:lnTo>
                  <a:pt x="2758" y="1048"/>
                </a:lnTo>
                <a:lnTo>
                  <a:pt x="2764" y="1027"/>
                </a:lnTo>
                <a:lnTo>
                  <a:pt x="2768" y="1006"/>
                </a:lnTo>
                <a:lnTo>
                  <a:pt x="2771" y="982"/>
                </a:lnTo>
                <a:lnTo>
                  <a:pt x="2773" y="959"/>
                </a:lnTo>
                <a:lnTo>
                  <a:pt x="2773" y="959"/>
                </a:lnTo>
                <a:lnTo>
                  <a:pt x="2771" y="935"/>
                </a:lnTo>
                <a:lnTo>
                  <a:pt x="2768" y="913"/>
                </a:lnTo>
                <a:lnTo>
                  <a:pt x="2764" y="891"/>
                </a:lnTo>
                <a:lnTo>
                  <a:pt x="2758" y="870"/>
                </a:lnTo>
                <a:lnTo>
                  <a:pt x="2750" y="850"/>
                </a:lnTo>
                <a:lnTo>
                  <a:pt x="2741" y="831"/>
                </a:lnTo>
                <a:lnTo>
                  <a:pt x="2729" y="813"/>
                </a:lnTo>
                <a:lnTo>
                  <a:pt x="2719" y="796"/>
                </a:lnTo>
                <a:lnTo>
                  <a:pt x="2705" y="781"/>
                </a:lnTo>
                <a:lnTo>
                  <a:pt x="2690" y="768"/>
                </a:lnTo>
                <a:lnTo>
                  <a:pt x="2675" y="758"/>
                </a:lnTo>
                <a:lnTo>
                  <a:pt x="2659" y="747"/>
                </a:lnTo>
                <a:lnTo>
                  <a:pt x="2643" y="740"/>
                </a:lnTo>
                <a:lnTo>
                  <a:pt x="2625" y="734"/>
                </a:lnTo>
                <a:lnTo>
                  <a:pt x="2607" y="731"/>
                </a:lnTo>
                <a:lnTo>
                  <a:pt x="2587" y="729"/>
                </a:lnTo>
                <a:lnTo>
                  <a:pt x="2587" y="729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Hrvatski</a:t>
            </a:r>
            <a:endParaRPr lang="hr-H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6008833" y="3543217"/>
            <a:ext cx="3135167" cy="2789571"/>
          </a:xfrm>
          <a:custGeom>
            <a:avLst/>
            <a:gdLst>
              <a:gd name="T0" fmla="*/ 1956 w 2151"/>
              <a:gd name="T1" fmla="*/ 861 h 2586"/>
              <a:gd name="T2" fmla="*/ 2010 w 2151"/>
              <a:gd name="T3" fmla="*/ 884 h 2586"/>
              <a:gd name="T4" fmla="*/ 2054 w 2151"/>
              <a:gd name="T5" fmla="*/ 931 h 2586"/>
              <a:gd name="T6" fmla="*/ 2075 w 2151"/>
              <a:gd name="T7" fmla="*/ 965 h 2586"/>
              <a:gd name="T8" fmla="*/ 2104 w 2151"/>
              <a:gd name="T9" fmla="*/ 988 h 2586"/>
              <a:gd name="T10" fmla="*/ 2132 w 2151"/>
              <a:gd name="T11" fmla="*/ 983 h 2586"/>
              <a:gd name="T12" fmla="*/ 2148 w 2151"/>
              <a:gd name="T13" fmla="*/ 955 h 2586"/>
              <a:gd name="T14" fmla="*/ 0 w 2151"/>
              <a:gd name="T15" fmla="*/ 0 h 2586"/>
              <a:gd name="T16" fmla="*/ 933 w 2151"/>
              <a:gd name="T17" fmla="*/ 2156 h 2586"/>
              <a:gd name="T18" fmla="*/ 965 w 2151"/>
              <a:gd name="T19" fmla="*/ 2161 h 2586"/>
              <a:gd name="T20" fmla="*/ 988 w 2151"/>
              <a:gd name="T21" fmla="*/ 2182 h 2586"/>
              <a:gd name="T22" fmla="*/ 985 w 2151"/>
              <a:gd name="T23" fmla="*/ 2210 h 2586"/>
              <a:gd name="T24" fmla="*/ 957 w 2151"/>
              <a:gd name="T25" fmla="*/ 2239 h 2586"/>
              <a:gd name="T26" fmla="*/ 918 w 2151"/>
              <a:gd name="T27" fmla="*/ 2264 h 2586"/>
              <a:gd name="T28" fmla="*/ 879 w 2151"/>
              <a:gd name="T29" fmla="*/ 2309 h 2586"/>
              <a:gd name="T30" fmla="*/ 859 w 2151"/>
              <a:gd name="T31" fmla="*/ 2368 h 2586"/>
              <a:gd name="T32" fmla="*/ 863 w 2151"/>
              <a:gd name="T33" fmla="*/ 2426 h 2586"/>
              <a:gd name="T34" fmla="*/ 900 w 2151"/>
              <a:gd name="T35" fmla="*/ 2498 h 2586"/>
              <a:gd name="T36" fmla="*/ 968 w 2151"/>
              <a:gd name="T37" fmla="*/ 2552 h 2586"/>
              <a:gd name="T38" fmla="*/ 1058 w 2151"/>
              <a:gd name="T39" fmla="*/ 2582 h 2586"/>
              <a:gd name="T40" fmla="*/ 1133 w 2151"/>
              <a:gd name="T41" fmla="*/ 2584 h 2586"/>
              <a:gd name="T42" fmla="*/ 1227 w 2151"/>
              <a:gd name="T43" fmla="*/ 2561 h 2586"/>
              <a:gd name="T44" fmla="*/ 1300 w 2151"/>
              <a:gd name="T45" fmla="*/ 2513 h 2586"/>
              <a:gd name="T46" fmla="*/ 1346 w 2151"/>
              <a:gd name="T47" fmla="*/ 2444 h 2586"/>
              <a:gd name="T48" fmla="*/ 1357 w 2151"/>
              <a:gd name="T49" fmla="*/ 2386 h 2586"/>
              <a:gd name="T50" fmla="*/ 1344 w 2151"/>
              <a:gd name="T51" fmla="*/ 2322 h 2586"/>
              <a:gd name="T52" fmla="*/ 1313 w 2151"/>
              <a:gd name="T53" fmla="*/ 2278 h 2586"/>
              <a:gd name="T54" fmla="*/ 1269 w 2151"/>
              <a:gd name="T55" fmla="*/ 2244 h 2586"/>
              <a:gd name="T56" fmla="*/ 1235 w 2151"/>
              <a:gd name="T57" fmla="*/ 2218 h 2586"/>
              <a:gd name="T58" fmla="*/ 1225 w 2151"/>
              <a:gd name="T59" fmla="*/ 2189 h 2586"/>
              <a:gd name="T60" fmla="*/ 1242 w 2151"/>
              <a:gd name="T61" fmla="*/ 2166 h 2586"/>
              <a:gd name="T62" fmla="*/ 1282 w 2151"/>
              <a:gd name="T63" fmla="*/ 2156 h 2586"/>
              <a:gd name="T64" fmla="*/ 2151 w 2151"/>
              <a:gd name="T65" fmla="*/ 1281 h 2586"/>
              <a:gd name="T66" fmla="*/ 2146 w 2151"/>
              <a:gd name="T67" fmla="*/ 1248 h 2586"/>
              <a:gd name="T68" fmla="*/ 2125 w 2151"/>
              <a:gd name="T69" fmla="*/ 1225 h 2586"/>
              <a:gd name="T70" fmla="*/ 2097 w 2151"/>
              <a:gd name="T71" fmla="*/ 1229 h 2586"/>
              <a:gd name="T72" fmla="*/ 2068 w 2151"/>
              <a:gd name="T73" fmla="*/ 1258 h 2586"/>
              <a:gd name="T74" fmla="*/ 2044 w 2151"/>
              <a:gd name="T75" fmla="*/ 1295 h 2586"/>
              <a:gd name="T76" fmla="*/ 1998 w 2151"/>
              <a:gd name="T77" fmla="*/ 1336 h 2586"/>
              <a:gd name="T78" fmla="*/ 1940 w 2151"/>
              <a:gd name="T79" fmla="*/ 1356 h 2586"/>
              <a:gd name="T80" fmla="*/ 1881 w 2151"/>
              <a:gd name="T81" fmla="*/ 1351 h 2586"/>
              <a:gd name="T82" fmla="*/ 1809 w 2151"/>
              <a:gd name="T83" fmla="*/ 1313 h 2586"/>
              <a:gd name="T84" fmla="*/ 1756 w 2151"/>
              <a:gd name="T85" fmla="*/ 1247 h 2586"/>
              <a:gd name="T86" fmla="*/ 1725 w 2151"/>
              <a:gd name="T87" fmla="*/ 1157 h 2586"/>
              <a:gd name="T88" fmla="*/ 1722 w 2151"/>
              <a:gd name="T89" fmla="*/ 1081 h 2586"/>
              <a:gd name="T90" fmla="*/ 1746 w 2151"/>
              <a:gd name="T91" fmla="*/ 988 h 2586"/>
              <a:gd name="T92" fmla="*/ 1795 w 2151"/>
              <a:gd name="T93" fmla="*/ 913 h 2586"/>
              <a:gd name="T94" fmla="*/ 1862 w 2151"/>
              <a:gd name="T95" fmla="*/ 868 h 2586"/>
              <a:gd name="T96" fmla="*/ 1922 w 2151"/>
              <a:gd name="T97" fmla="*/ 856 h 2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51" h="2586">
                <a:moveTo>
                  <a:pt x="1922" y="856"/>
                </a:moveTo>
                <a:lnTo>
                  <a:pt x="1922" y="856"/>
                </a:lnTo>
                <a:lnTo>
                  <a:pt x="1940" y="858"/>
                </a:lnTo>
                <a:lnTo>
                  <a:pt x="1956" y="861"/>
                </a:lnTo>
                <a:lnTo>
                  <a:pt x="1971" y="864"/>
                </a:lnTo>
                <a:lnTo>
                  <a:pt x="1985" y="871"/>
                </a:lnTo>
                <a:lnTo>
                  <a:pt x="1998" y="877"/>
                </a:lnTo>
                <a:lnTo>
                  <a:pt x="2010" y="884"/>
                </a:lnTo>
                <a:lnTo>
                  <a:pt x="2019" y="892"/>
                </a:lnTo>
                <a:lnTo>
                  <a:pt x="2029" y="900"/>
                </a:lnTo>
                <a:lnTo>
                  <a:pt x="2044" y="916"/>
                </a:lnTo>
                <a:lnTo>
                  <a:pt x="2054" y="931"/>
                </a:lnTo>
                <a:lnTo>
                  <a:pt x="2062" y="944"/>
                </a:lnTo>
                <a:lnTo>
                  <a:pt x="2062" y="944"/>
                </a:lnTo>
                <a:lnTo>
                  <a:pt x="2068" y="955"/>
                </a:lnTo>
                <a:lnTo>
                  <a:pt x="2075" y="965"/>
                </a:lnTo>
                <a:lnTo>
                  <a:pt x="2083" y="973"/>
                </a:lnTo>
                <a:lnTo>
                  <a:pt x="2089" y="980"/>
                </a:lnTo>
                <a:lnTo>
                  <a:pt x="2097" y="985"/>
                </a:lnTo>
                <a:lnTo>
                  <a:pt x="2104" y="988"/>
                </a:lnTo>
                <a:lnTo>
                  <a:pt x="2112" y="988"/>
                </a:lnTo>
                <a:lnTo>
                  <a:pt x="2119" y="988"/>
                </a:lnTo>
                <a:lnTo>
                  <a:pt x="2125" y="986"/>
                </a:lnTo>
                <a:lnTo>
                  <a:pt x="2132" y="983"/>
                </a:lnTo>
                <a:lnTo>
                  <a:pt x="2136" y="978"/>
                </a:lnTo>
                <a:lnTo>
                  <a:pt x="2141" y="972"/>
                </a:lnTo>
                <a:lnTo>
                  <a:pt x="2146" y="965"/>
                </a:lnTo>
                <a:lnTo>
                  <a:pt x="2148" y="955"/>
                </a:lnTo>
                <a:lnTo>
                  <a:pt x="2151" y="944"/>
                </a:lnTo>
                <a:lnTo>
                  <a:pt x="2151" y="931"/>
                </a:lnTo>
                <a:lnTo>
                  <a:pt x="2151" y="0"/>
                </a:lnTo>
                <a:lnTo>
                  <a:pt x="0" y="0"/>
                </a:lnTo>
                <a:lnTo>
                  <a:pt x="0" y="2155"/>
                </a:lnTo>
                <a:lnTo>
                  <a:pt x="495" y="2155"/>
                </a:lnTo>
                <a:lnTo>
                  <a:pt x="495" y="2156"/>
                </a:lnTo>
                <a:lnTo>
                  <a:pt x="933" y="2156"/>
                </a:lnTo>
                <a:lnTo>
                  <a:pt x="933" y="2156"/>
                </a:lnTo>
                <a:lnTo>
                  <a:pt x="946" y="2156"/>
                </a:lnTo>
                <a:lnTo>
                  <a:pt x="955" y="2158"/>
                </a:lnTo>
                <a:lnTo>
                  <a:pt x="965" y="2161"/>
                </a:lnTo>
                <a:lnTo>
                  <a:pt x="973" y="2166"/>
                </a:lnTo>
                <a:lnTo>
                  <a:pt x="980" y="2171"/>
                </a:lnTo>
                <a:lnTo>
                  <a:pt x="985" y="2176"/>
                </a:lnTo>
                <a:lnTo>
                  <a:pt x="988" y="2182"/>
                </a:lnTo>
                <a:lnTo>
                  <a:pt x="989" y="2189"/>
                </a:lnTo>
                <a:lnTo>
                  <a:pt x="989" y="2195"/>
                </a:lnTo>
                <a:lnTo>
                  <a:pt x="988" y="2203"/>
                </a:lnTo>
                <a:lnTo>
                  <a:pt x="985" y="2210"/>
                </a:lnTo>
                <a:lnTo>
                  <a:pt x="980" y="2218"/>
                </a:lnTo>
                <a:lnTo>
                  <a:pt x="975" y="2225"/>
                </a:lnTo>
                <a:lnTo>
                  <a:pt x="967" y="2233"/>
                </a:lnTo>
                <a:lnTo>
                  <a:pt x="957" y="2239"/>
                </a:lnTo>
                <a:lnTo>
                  <a:pt x="946" y="2244"/>
                </a:lnTo>
                <a:lnTo>
                  <a:pt x="946" y="2244"/>
                </a:lnTo>
                <a:lnTo>
                  <a:pt x="931" y="2252"/>
                </a:lnTo>
                <a:lnTo>
                  <a:pt x="918" y="2264"/>
                </a:lnTo>
                <a:lnTo>
                  <a:pt x="902" y="2278"/>
                </a:lnTo>
                <a:lnTo>
                  <a:pt x="893" y="2288"/>
                </a:lnTo>
                <a:lnTo>
                  <a:pt x="885" y="2298"/>
                </a:lnTo>
                <a:lnTo>
                  <a:pt x="879" y="2309"/>
                </a:lnTo>
                <a:lnTo>
                  <a:pt x="871" y="2322"/>
                </a:lnTo>
                <a:lnTo>
                  <a:pt x="866" y="2335"/>
                </a:lnTo>
                <a:lnTo>
                  <a:pt x="861" y="2351"/>
                </a:lnTo>
                <a:lnTo>
                  <a:pt x="859" y="2368"/>
                </a:lnTo>
                <a:lnTo>
                  <a:pt x="858" y="2386"/>
                </a:lnTo>
                <a:lnTo>
                  <a:pt x="858" y="2386"/>
                </a:lnTo>
                <a:lnTo>
                  <a:pt x="859" y="2405"/>
                </a:lnTo>
                <a:lnTo>
                  <a:pt x="863" y="2426"/>
                </a:lnTo>
                <a:lnTo>
                  <a:pt x="869" y="2444"/>
                </a:lnTo>
                <a:lnTo>
                  <a:pt x="877" y="2464"/>
                </a:lnTo>
                <a:lnTo>
                  <a:pt x="889" y="2482"/>
                </a:lnTo>
                <a:lnTo>
                  <a:pt x="900" y="2498"/>
                </a:lnTo>
                <a:lnTo>
                  <a:pt x="915" y="2513"/>
                </a:lnTo>
                <a:lnTo>
                  <a:pt x="931" y="2527"/>
                </a:lnTo>
                <a:lnTo>
                  <a:pt x="949" y="2540"/>
                </a:lnTo>
                <a:lnTo>
                  <a:pt x="968" y="2552"/>
                </a:lnTo>
                <a:lnTo>
                  <a:pt x="988" y="2561"/>
                </a:lnTo>
                <a:lnTo>
                  <a:pt x="1011" y="2569"/>
                </a:lnTo>
                <a:lnTo>
                  <a:pt x="1033" y="2578"/>
                </a:lnTo>
                <a:lnTo>
                  <a:pt x="1058" y="2582"/>
                </a:lnTo>
                <a:lnTo>
                  <a:pt x="1082" y="2584"/>
                </a:lnTo>
                <a:lnTo>
                  <a:pt x="1108" y="2586"/>
                </a:lnTo>
                <a:lnTo>
                  <a:pt x="1108" y="2586"/>
                </a:lnTo>
                <a:lnTo>
                  <a:pt x="1133" y="2584"/>
                </a:lnTo>
                <a:lnTo>
                  <a:pt x="1157" y="2582"/>
                </a:lnTo>
                <a:lnTo>
                  <a:pt x="1181" y="2578"/>
                </a:lnTo>
                <a:lnTo>
                  <a:pt x="1204" y="2569"/>
                </a:lnTo>
                <a:lnTo>
                  <a:pt x="1227" y="2561"/>
                </a:lnTo>
                <a:lnTo>
                  <a:pt x="1247" y="2552"/>
                </a:lnTo>
                <a:lnTo>
                  <a:pt x="1266" y="2540"/>
                </a:lnTo>
                <a:lnTo>
                  <a:pt x="1284" y="2527"/>
                </a:lnTo>
                <a:lnTo>
                  <a:pt x="1300" y="2513"/>
                </a:lnTo>
                <a:lnTo>
                  <a:pt x="1315" y="2498"/>
                </a:lnTo>
                <a:lnTo>
                  <a:pt x="1326" y="2482"/>
                </a:lnTo>
                <a:lnTo>
                  <a:pt x="1338" y="2464"/>
                </a:lnTo>
                <a:lnTo>
                  <a:pt x="1346" y="2444"/>
                </a:lnTo>
                <a:lnTo>
                  <a:pt x="1352" y="2426"/>
                </a:lnTo>
                <a:lnTo>
                  <a:pt x="1356" y="2405"/>
                </a:lnTo>
                <a:lnTo>
                  <a:pt x="1357" y="2386"/>
                </a:lnTo>
                <a:lnTo>
                  <a:pt x="1357" y="2386"/>
                </a:lnTo>
                <a:lnTo>
                  <a:pt x="1356" y="2368"/>
                </a:lnTo>
                <a:lnTo>
                  <a:pt x="1354" y="2351"/>
                </a:lnTo>
                <a:lnTo>
                  <a:pt x="1349" y="2335"/>
                </a:lnTo>
                <a:lnTo>
                  <a:pt x="1344" y="2322"/>
                </a:lnTo>
                <a:lnTo>
                  <a:pt x="1338" y="2309"/>
                </a:lnTo>
                <a:lnTo>
                  <a:pt x="1329" y="2298"/>
                </a:lnTo>
                <a:lnTo>
                  <a:pt x="1321" y="2288"/>
                </a:lnTo>
                <a:lnTo>
                  <a:pt x="1313" y="2278"/>
                </a:lnTo>
                <a:lnTo>
                  <a:pt x="1297" y="2264"/>
                </a:lnTo>
                <a:lnTo>
                  <a:pt x="1284" y="2252"/>
                </a:lnTo>
                <a:lnTo>
                  <a:pt x="1269" y="2244"/>
                </a:lnTo>
                <a:lnTo>
                  <a:pt x="1269" y="2244"/>
                </a:lnTo>
                <a:lnTo>
                  <a:pt x="1258" y="2239"/>
                </a:lnTo>
                <a:lnTo>
                  <a:pt x="1248" y="2233"/>
                </a:lnTo>
                <a:lnTo>
                  <a:pt x="1240" y="2225"/>
                </a:lnTo>
                <a:lnTo>
                  <a:pt x="1235" y="2218"/>
                </a:lnTo>
                <a:lnTo>
                  <a:pt x="1230" y="2210"/>
                </a:lnTo>
                <a:lnTo>
                  <a:pt x="1227" y="2203"/>
                </a:lnTo>
                <a:lnTo>
                  <a:pt x="1225" y="2195"/>
                </a:lnTo>
                <a:lnTo>
                  <a:pt x="1225" y="2189"/>
                </a:lnTo>
                <a:lnTo>
                  <a:pt x="1227" y="2182"/>
                </a:lnTo>
                <a:lnTo>
                  <a:pt x="1230" y="2176"/>
                </a:lnTo>
                <a:lnTo>
                  <a:pt x="1235" y="2171"/>
                </a:lnTo>
                <a:lnTo>
                  <a:pt x="1242" y="2166"/>
                </a:lnTo>
                <a:lnTo>
                  <a:pt x="1250" y="2161"/>
                </a:lnTo>
                <a:lnTo>
                  <a:pt x="1260" y="2158"/>
                </a:lnTo>
                <a:lnTo>
                  <a:pt x="1269" y="2156"/>
                </a:lnTo>
                <a:lnTo>
                  <a:pt x="1282" y="2156"/>
                </a:lnTo>
                <a:lnTo>
                  <a:pt x="1556" y="2156"/>
                </a:lnTo>
                <a:lnTo>
                  <a:pt x="1556" y="2155"/>
                </a:lnTo>
                <a:lnTo>
                  <a:pt x="2151" y="2155"/>
                </a:lnTo>
                <a:lnTo>
                  <a:pt x="2151" y="1281"/>
                </a:lnTo>
                <a:lnTo>
                  <a:pt x="2151" y="1281"/>
                </a:lnTo>
                <a:lnTo>
                  <a:pt x="2151" y="1269"/>
                </a:lnTo>
                <a:lnTo>
                  <a:pt x="2148" y="1258"/>
                </a:lnTo>
                <a:lnTo>
                  <a:pt x="2146" y="1248"/>
                </a:lnTo>
                <a:lnTo>
                  <a:pt x="2141" y="1240"/>
                </a:lnTo>
                <a:lnTo>
                  <a:pt x="2136" y="1234"/>
                </a:lnTo>
                <a:lnTo>
                  <a:pt x="2132" y="1229"/>
                </a:lnTo>
                <a:lnTo>
                  <a:pt x="2125" y="1225"/>
                </a:lnTo>
                <a:lnTo>
                  <a:pt x="2119" y="1224"/>
                </a:lnTo>
                <a:lnTo>
                  <a:pt x="2112" y="1224"/>
                </a:lnTo>
                <a:lnTo>
                  <a:pt x="2104" y="1225"/>
                </a:lnTo>
                <a:lnTo>
                  <a:pt x="2097" y="1229"/>
                </a:lnTo>
                <a:lnTo>
                  <a:pt x="2089" y="1234"/>
                </a:lnTo>
                <a:lnTo>
                  <a:pt x="2083" y="1240"/>
                </a:lnTo>
                <a:lnTo>
                  <a:pt x="2075" y="1248"/>
                </a:lnTo>
                <a:lnTo>
                  <a:pt x="2068" y="1258"/>
                </a:lnTo>
                <a:lnTo>
                  <a:pt x="2062" y="1268"/>
                </a:lnTo>
                <a:lnTo>
                  <a:pt x="2062" y="1268"/>
                </a:lnTo>
                <a:lnTo>
                  <a:pt x="2054" y="1282"/>
                </a:lnTo>
                <a:lnTo>
                  <a:pt x="2044" y="1295"/>
                </a:lnTo>
                <a:lnTo>
                  <a:pt x="2029" y="1312"/>
                </a:lnTo>
                <a:lnTo>
                  <a:pt x="2019" y="1320"/>
                </a:lnTo>
                <a:lnTo>
                  <a:pt x="2010" y="1328"/>
                </a:lnTo>
                <a:lnTo>
                  <a:pt x="1998" y="1336"/>
                </a:lnTo>
                <a:lnTo>
                  <a:pt x="1985" y="1343"/>
                </a:lnTo>
                <a:lnTo>
                  <a:pt x="1971" y="1348"/>
                </a:lnTo>
                <a:lnTo>
                  <a:pt x="1956" y="1352"/>
                </a:lnTo>
                <a:lnTo>
                  <a:pt x="1940" y="1356"/>
                </a:lnTo>
                <a:lnTo>
                  <a:pt x="1922" y="1356"/>
                </a:lnTo>
                <a:lnTo>
                  <a:pt x="1922" y="1356"/>
                </a:lnTo>
                <a:lnTo>
                  <a:pt x="1901" y="1354"/>
                </a:lnTo>
                <a:lnTo>
                  <a:pt x="1881" y="1351"/>
                </a:lnTo>
                <a:lnTo>
                  <a:pt x="1862" y="1344"/>
                </a:lnTo>
                <a:lnTo>
                  <a:pt x="1844" y="1336"/>
                </a:lnTo>
                <a:lnTo>
                  <a:pt x="1826" y="1326"/>
                </a:lnTo>
                <a:lnTo>
                  <a:pt x="1809" y="1313"/>
                </a:lnTo>
                <a:lnTo>
                  <a:pt x="1795" y="1299"/>
                </a:lnTo>
                <a:lnTo>
                  <a:pt x="1780" y="1282"/>
                </a:lnTo>
                <a:lnTo>
                  <a:pt x="1767" y="1265"/>
                </a:lnTo>
                <a:lnTo>
                  <a:pt x="1756" y="1247"/>
                </a:lnTo>
                <a:lnTo>
                  <a:pt x="1746" y="1225"/>
                </a:lnTo>
                <a:lnTo>
                  <a:pt x="1736" y="1203"/>
                </a:lnTo>
                <a:lnTo>
                  <a:pt x="1730" y="1180"/>
                </a:lnTo>
                <a:lnTo>
                  <a:pt x="1725" y="1157"/>
                </a:lnTo>
                <a:lnTo>
                  <a:pt x="1722" y="1131"/>
                </a:lnTo>
                <a:lnTo>
                  <a:pt x="1722" y="1107"/>
                </a:lnTo>
                <a:lnTo>
                  <a:pt x="1722" y="1107"/>
                </a:lnTo>
                <a:lnTo>
                  <a:pt x="1722" y="1081"/>
                </a:lnTo>
                <a:lnTo>
                  <a:pt x="1725" y="1056"/>
                </a:lnTo>
                <a:lnTo>
                  <a:pt x="1730" y="1032"/>
                </a:lnTo>
                <a:lnTo>
                  <a:pt x="1736" y="1009"/>
                </a:lnTo>
                <a:lnTo>
                  <a:pt x="1746" y="988"/>
                </a:lnTo>
                <a:lnTo>
                  <a:pt x="1756" y="967"/>
                </a:lnTo>
                <a:lnTo>
                  <a:pt x="1767" y="947"/>
                </a:lnTo>
                <a:lnTo>
                  <a:pt x="1780" y="929"/>
                </a:lnTo>
                <a:lnTo>
                  <a:pt x="1795" y="913"/>
                </a:lnTo>
                <a:lnTo>
                  <a:pt x="1809" y="898"/>
                </a:lnTo>
                <a:lnTo>
                  <a:pt x="1826" y="887"/>
                </a:lnTo>
                <a:lnTo>
                  <a:pt x="1844" y="876"/>
                </a:lnTo>
                <a:lnTo>
                  <a:pt x="1862" y="868"/>
                </a:lnTo>
                <a:lnTo>
                  <a:pt x="1881" y="861"/>
                </a:lnTo>
                <a:lnTo>
                  <a:pt x="1901" y="858"/>
                </a:lnTo>
                <a:lnTo>
                  <a:pt x="1922" y="856"/>
                </a:lnTo>
                <a:lnTo>
                  <a:pt x="1922" y="856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bIns="540000" anchor="ctr"/>
          <a:lstStyle/>
          <a:p>
            <a:pPr algn="ctr">
              <a:defRPr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Matematika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Konfuzija - relevantnost? ? 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2547854" y="1630676"/>
            <a:ext cx="3576554" cy="2125579"/>
          </a:xfrm>
          <a:custGeom>
            <a:avLst/>
            <a:gdLst>
              <a:gd name="T0" fmla="*/ 2529 w 2773"/>
              <a:gd name="T1" fmla="*/ 743 h 1976"/>
              <a:gd name="T2" fmla="*/ 2466 w 2773"/>
              <a:gd name="T3" fmla="*/ 798 h 1976"/>
              <a:gd name="T4" fmla="*/ 2421 w 2773"/>
              <a:gd name="T5" fmla="*/ 849 h 1976"/>
              <a:gd name="T6" fmla="*/ 2382 w 2773"/>
              <a:gd name="T7" fmla="*/ 831 h 1976"/>
              <a:gd name="T8" fmla="*/ 2375 w 2773"/>
              <a:gd name="T9" fmla="*/ 0 h 1976"/>
              <a:gd name="T10" fmla="*/ 1536 w 2773"/>
              <a:gd name="T11" fmla="*/ 9 h 1976"/>
              <a:gd name="T12" fmla="*/ 1523 w 2773"/>
              <a:gd name="T13" fmla="*/ 43 h 1976"/>
              <a:gd name="T14" fmla="*/ 1562 w 2773"/>
              <a:gd name="T15" fmla="*/ 82 h 1976"/>
              <a:gd name="T16" fmla="*/ 1617 w 2773"/>
              <a:gd name="T17" fmla="*/ 130 h 1976"/>
              <a:gd name="T18" fmla="*/ 1643 w 2773"/>
              <a:gd name="T19" fmla="*/ 210 h 1976"/>
              <a:gd name="T20" fmla="*/ 1614 w 2773"/>
              <a:gd name="T21" fmla="*/ 299 h 1976"/>
              <a:gd name="T22" fmla="*/ 1521 w 2773"/>
              <a:gd name="T23" fmla="*/ 373 h 1976"/>
              <a:gd name="T24" fmla="*/ 1412 w 2773"/>
              <a:gd name="T25" fmla="*/ 396 h 1976"/>
              <a:gd name="T26" fmla="*/ 1284 w 2773"/>
              <a:gd name="T27" fmla="*/ 363 h 1976"/>
              <a:gd name="T28" fmla="*/ 1202 w 2773"/>
              <a:gd name="T29" fmla="*/ 282 h 1976"/>
              <a:gd name="T30" fmla="*/ 1184 w 2773"/>
              <a:gd name="T31" fmla="*/ 194 h 1976"/>
              <a:gd name="T32" fmla="*/ 1217 w 2773"/>
              <a:gd name="T33" fmla="*/ 121 h 1976"/>
              <a:gd name="T34" fmla="*/ 1275 w 2773"/>
              <a:gd name="T35" fmla="*/ 76 h 1976"/>
              <a:gd name="T36" fmla="*/ 1305 w 2773"/>
              <a:gd name="T37" fmla="*/ 37 h 1976"/>
              <a:gd name="T38" fmla="*/ 1282 w 2773"/>
              <a:gd name="T39" fmla="*/ 6 h 1976"/>
              <a:gd name="T40" fmla="*/ 394 w 2773"/>
              <a:gd name="T41" fmla="*/ 454 h 1976"/>
              <a:gd name="T42" fmla="*/ 384 w 2773"/>
              <a:gd name="T43" fmla="*/ 897 h 1976"/>
              <a:gd name="T44" fmla="*/ 341 w 2773"/>
              <a:gd name="T45" fmla="*/ 903 h 1976"/>
              <a:gd name="T46" fmla="*/ 296 w 2773"/>
              <a:gd name="T47" fmla="*/ 843 h 1976"/>
              <a:gd name="T48" fmla="*/ 230 w 2773"/>
              <a:gd name="T49" fmla="*/ 795 h 1976"/>
              <a:gd name="T50" fmla="*/ 146 w 2773"/>
              <a:gd name="T51" fmla="*/ 792 h 1976"/>
              <a:gd name="T52" fmla="*/ 54 w 2773"/>
              <a:gd name="T53" fmla="*/ 855 h 1976"/>
              <a:gd name="T54" fmla="*/ 3 w 2773"/>
              <a:gd name="T55" fmla="*/ 971 h 1976"/>
              <a:gd name="T56" fmla="*/ 7 w 2773"/>
              <a:gd name="T57" fmla="*/ 1085 h 1976"/>
              <a:gd name="T58" fmla="*/ 67 w 2773"/>
              <a:gd name="T59" fmla="*/ 1194 h 1976"/>
              <a:gd name="T60" fmla="*/ 166 w 2773"/>
              <a:gd name="T61" fmla="*/ 1245 h 1976"/>
              <a:gd name="T62" fmla="*/ 242 w 2773"/>
              <a:gd name="T63" fmla="*/ 1234 h 1976"/>
              <a:gd name="T64" fmla="*/ 306 w 2773"/>
              <a:gd name="T65" fmla="*/ 1179 h 1976"/>
              <a:gd name="T66" fmla="*/ 350 w 2773"/>
              <a:gd name="T67" fmla="*/ 1127 h 1976"/>
              <a:gd name="T68" fmla="*/ 388 w 2773"/>
              <a:gd name="T69" fmla="*/ 1145 h 1976"/>
              <a:gd name="T70" fmla="*/ 396 w 2773"/>
              <a:gd name="T71" fmla="*/ 1976 h 1976"/>
              <a:gd name="T72" fmla="*/ 1236 w 2773"/>
              <a:gd name="T73" fmla="*/ 1967 h 1976"/>
              <a:gd name="T74" fmla="*/ 1249 w 2773"/>
              <a:gd name="T75" fmla="*/ 1933 h 1976"/>
              <a:gd name="T76" fmla="*/ 1211 w 2773"/>
              <a:gd name="T77" fmla="*/ 1894 h 1976"/>
              <a:gd name="T78" fmla="*/ 1155 w 2773"/>
              <a:gd name="T79" fmla="*/ 1846 h 1976"/>
              <a:gd name="T80" fmla="*/ 1130 w 2773"/>
              <a:gd name="T81" fmla="*/ 1765 h 1976"/>
              <a:gd name="T82" fmla="*/ 1157 w 2773"/>
              <a:gd name="T83" fmla="*/ 1677 h 1976"/>
              <a:gd name="T84" fmla="*/ 1249 w 2773"/>
              <a:gd name="T85" fmla="*/ 1604 h 1976"/>
              <a:gd name="T86" fmla="*/ 1359 w 2773"/>
              <a:gd name="T87" fmla="*/ 1581 h 1976"/>
              <a:gd name="T88" fmla="*/ 1487 w 2773"/>
              <a:gd name="T89" fmla="*/ 1613 h 1976"/>
              <a:gd name="T90" fmla="*/ 1571 w 2773"/>
              <a:gd name="T91" fmla="*/ 1693 h 1976"/>
              <a:gd name="T92" fmla="*/ 1587 w 2773"/>
              <a:gd name="T93" fmla="*/ 1782 h 1976"/>
              <a:gd name="T94" fmla="*/ 1556 w 2773"/>
              <a:gd name="T95" fmla="*/ 1855 h 1976"/>
              <a:gd name="T96" fmla="*/ 1498 w 2773"/>
              <a:gd name="T97" fmla="*/ 1900 h 1976"/>
              <a:gd name="T98" fmla="*/ 1468 w 2773"/>
              <a:gd name="T99" fmla="*/ 1940 h 1976"/>
              <a:gd name="T100" fmla="*/ 1489 w 2773"/>
              <a:gd name="T101" fmla="*/ 1971 h 1976"/>
              <a:gd name="T102" fmla="*/ 2376 w 2773"/>
              <a:gd name="T103" fmla="*/ 1521 h 1976"/>
              <a:gd name="T104" fmla="*/ 2387 w 2773"/>
              <a:gd name="T105" fmla="*/ 1079 h 1976"/>
              <a:gd name="T106" fmla="*/ 2432 w 2773"/>
              <a:gd name="T107" fmla="*/ 1074 h 1976"/>
              <a:gd name="T108" fmla="*/ 2475 w 2773"/>
              <a:gd name="T109" fmla="*/ 1133 h 1976"/>
              <a:gd name="T110" fmla="*/ 2542 w 2773"/>
              <a:gd name="T111" fmla="*/ 1181 h 1976"/>
              <a:gd name="T112" fmla="*/ 2625 w 2773"/>
              <a:gd name="T113" fmla="*/ 1184 h 1976"/>
              <a:gd name="T114" fmla="*/ 2719 w 2773"/>
              <a:gd name="T115" fmla="*/ 1121 h 1976"/>
              <a:gd name="T116" fmla="*/ 2768 w 2773"/>
              <a:gd name="T117" fmla="*/ 1006 h 1976"/>
              <a:gd name="T118" fmla="*/ 2764 w 2773"/>
              <a:gd name="T119" fmla="*/ 891 h 1976"/>
              <a:gd name="T120" fmla="*/ 2705 w 2773"/>
              <a:gd name="T121" fmla="*/ 781 h 1976"/>
              <a:gd name="T122" fmla="*/ 2607 w 2773"/>
              <a:gd name="T123" fmla="*/ 731 h 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73" h="1976">
                <a:moveTo>
                  <a:pt x="2587" y="729"/>
                </a:moveTo>
                <a:lnTo>
                  <a:pt x="2587" y="729"/>
                </a:lnTo>
                <a:lnTo>
                  <a:pt x="2571" y="731"/>
                </a:lnTo>
                <a:lnTo>
                  <a:pt x="2556" y="734"/>
                </a:lnTo>
                <a:lnTo>
                  <a:pt x="2542" y="737"/>
                </a:lnTo>
                <a:lnTo>
                  <a:pt x="2529" y="743"/>
                </a:lnTo>
                <a:lnTo>
                  <a:pt x="2518" y="749"/>
                </a:lnTo>
                <a:lnTo>
                  <a:pt x="2507" y="755"/>
                </a:lnTo>
                <a:lnTo>
                  <a:pt x="2498" y="762"/>
                </a:lnTo>
                <a:lnTo>
                  <a:pt x="2489" y="770"/>
                </a:lnTo>
                <a:lnTo>
                  <a:pt x="2475" y="784"/>
                </a:lnTo>
                <a:lnTo>
                  <a:pt x="2466" y="798"/>
                </a:lnTo>
                <a:lnTo>
                  <a:pt x="2459" y="810"/>
                </a:lnTo>
                <a:lnTo>
                  <a:pt x="2459" y="810"/>
                </a:lnTo>
                <a:lnTo>
                  <a:pt x="2450" y="825"/>
                </a:lnTo>
                <a:lnTo>
                  <a:pt x="2441" y="835"/>
                </a:lnTo>
                <a:lnTo>
                  <a:pt x="2432" y="844"/>
                </a:lnTo>
                <a:lnTo>
                  <a:pt x="2421" y="849"/>
                </a:lnTo>
                <a:lnTo>
                  <a:pt x="2412" y="850"/>
                </a:lnTo>
                <a:lnTo>
                  <a:pt x="2403" y="850"/>
                </a:lnTo>
                <a:lnTo>
                  <a:pt x="2394" y="846"/>
                </a:lnTo>
                <a:lnTo>
                  <a:pt x="2387" y="838"/>
                </a:lnTo>
                <a:lnTo>
                  <a:pt x="2387" y="838"/>
                </a:lnTo>
                <a:lnTo>
                  <a:pt x="2382" y="831"/>
                </a:lnTo>
                <a:lnTo>
                  <a:pt x="2379" y="822"/>
                </a:lnTo>
                <a:lnTo>
                  <a:pt x="2378" y="810"/>
                </a:lnTo>
                <a:lnTo>
                  <a:pt x="2376" y="798"/>
                </a:lnTo>
                <a:lnTo>
                  <a:pt x="2376" y="547"/>
                </a:lnTo>
                <a:lnTo>
                  <a:pt x="2375" y="547"/>
                </a:lnTo>
                <a:lnTo>
                  <a:pt x="2375" y="0"/>
                </a:lnTo>
                <a:lnTo>
                  <a:pt x="1574" y="0"/>
                </a:lnTo>
                <a:lnTo>
                  <a:pt x="1574" y="0"/>
                </a:lnTo>
                <a:lnTo>
                  <a:pt x="1562" y="1"/>
                </a:lnTo>
                <a:lnTo>
                  <a:pt x="1551" y="3"/>
                </a:lnTo>
                <a:lnTo>
                  <a:pt x="1542" y="6"/>
                </a:lnTo>
                <a:lnTo>
                  <a:pt x="1536" y="9"/>
                </a:lnTo>
                <a:lnTo>
                  <a:pt x="1530" y="13"/>
                </a:lnTo>
                <a:lnTo>
                  <a:pt x="1526" y="18"/>
                </a:lnTo>
                <a:lnTo>
                  <a:pt x="1523" y="24"/>
                </a:lnTo>
                <a:lnTo>
                  <a:pt x="1521" y="30"/>
                </a:lnTo>
                <a:lnTo>
                  <a:pt x="1521" y="37"/>
                </a:lnTo>
                <a:lnTo>
                  <a:pt x="1523" y="43"/>
                </a:lnTo>
                <a:lnTo>
                  <a:pt x="1524" y="50"/>
                </a:lnTo>
                <a:lnTo>
                  <a:pt x="1529" y="56"/>
                </a:lnTo>
                <a:lnTo>
                  <a:pt x="1535" y="64"/>
                </a:lnTo>
                <a:lnTo>
                  <a:pt x="1542" y="70"/>
                </a:lnTo>
                <a:lnTo>
                  <a:pt x="1551" y="76"/>
                </a:lnTo>
                <a:lnTo>
                  <a:pt x="1562" y="82"/>
                </a:lnTo>
                <a:lnTo>
                  <a:pt x="1562" y="82"/>
                </a:lnTo>
                <a:lnTo>
                  <a:pt x="1574" y="89"/>
                </a:lnTo>
                <a:lnTo>
                  <a:pt x="1587" y="98"/>
                </a:lnTo>
                <a:lnTo>
                  <a:pt x="1602" y="112"/>
                </a:lnTo>
                <a:lnTo>
                  <a:pt x="1610" y="121"/>
                </a:lnTo>
                <a:lnTo>
                  <a:pt x="1617" y="130"/>
                </a:lnTo>
                <a:lnTo>
                  <a:pt x="1623" y="140"/>
                </a:lnTo>
                <a:lnTo>
                  <a:pt x="1629" y="152"/>
                </a:lnTo>
                <a:lnTo>
                  <a:pt x="1635" y="166"/>
                </a:lnTo>
                <a:lnTo>
                  <a:pt x="1638" y="179"/>
                </a:lnTo>
                <a:lnTo>
                  <a:pt x="1641" y="194"/>
                </a:lnTo>
                <a:lnTo>
                  <a:pt x="1643" y="210"/>
                </a:lnTo>
                <a:lnTo>
                  <a:pt x="1643" y="210"/>
                </a:lnTo>
                <a:lnTo>
                  <a:pt x="1641" y="230"/>
                </a:lnTo>
                <a:lnTo>
                  <a:pt x="1638" y="248"/>
                </a:lnTo>
                <a:lnTo>
                  <a:pt x="1632" y="266"/>
                </a:lnTo>
                <a:lnTo>
                  <a:pt x="1625" y="282"/>
                </a:lnTo>
                <a:lnTo>
                  <a:pt x="1614" y="299"/>
                </a:lnTo>
                <a:lnTo>
                  <a:pt x="1604" y="314"/>
                </a:lnTo>
                <a:lnTo>
                  <a:pt x="1590" y="329"/>
                </a:lnTo>
                <a:lnTo>
                  <a:pt x="1575" y="340"/>
                </a:lnTo>
                <a:lnTo>
                  <a:pt x="1559" y="352"/>
                </a:lnTo>
                <a:lnTo>
                  <a:pt x="1541" y="363"/>
                </a:lnTo>
                <a:lnTo>
                  <a:pt x="1521" y="373"/>
                </a:lnTo>
                <a:lnTo>
                  <a:pt x="1502" y="381"/>
                </a:lnTo>
                <a:lnTo>
                  <a:pt x="1481" y="387"/>
                </a:lnTo>
                <a:lnTo>
                  <a:pt x="1459" y="391"/>
                </a:lnTo>
                <a:lnTo>
                  <a:pt x="1436" y="394"/>
                </a:lnTo>
                <a:lnTo>
                  <a:pt x="1412" y="396"/>
                </a:lnTo>
                <a:lnTo>
                  <a:pt x="1412" y="396"/>
                </a:lnTo>
                <a:lnTo>
                  <a:pt x="1390" y="394"/>
                </a:lnTo>
                <a:lnTo>
                  <a:pt x="1366" y="391"/>
                </a:lnTo>
                <a:lnTo>
                  <a:pt x="1345" y="387"/>
                </a:lnTo>
                <a:lnTo>
                  <a:pt x="1324" y="381"/>
                </a:lnTo>
                <a:lnTo>
                  <a:pt x="1303" y="373"/>
                </a:lnTo>
                <a:lnTo>
                  <a:pt x="1284" y="363"/>
                </a:lnTo>
                <a:lnTo>
                  <a:pt x="1267" y="352"/>
                </a:lnTo>
                <a:lnTo>
                  <a:pt x="1251" y="340"/>
                </a:lnTo>
                <a:lnTo>
                  <a:pt x="1236" y="329"/>
                </a:lnTo>
                <a:lnTo>
                  <a:pt x="1223" y="314"/>
                </a:lnTo>
                <a:lnTo>
                  <a:pt x="1211" y="299"/>
                </a:lnTo>
                <a:lnTo>
                  <a:pt x="1202" y="282"/>
                </a:lnTo>
                <a:lnTo>
                  <a:pt x="1194" y="266"/>
                </a:lnTo>
                <a:lnTo>
                  <a:pt x="1188" y="248"/>
                </a:lnTo>
                <a:lnTo>
                  <a:pt x="1185" y="230"/>
                </a:lnTo>
                <a:lnTo>
                  <a:pt x="1184" y="210"/>
                </a:lnTo>
                <a:lnTo>
                  <a:pt x="1184" y="210"/>
                </a:lnTo>
                <a:lnTo>
                  <a:pt x="1184" y="194"/>
                </a:lnTo>
                <a:lnTo>
                  <a:pt x="1187" y="179"/>
                </a:lnTo>
                <a:lnTo>
                  <a:pt x="1191" y="166"/>
                </a:lnTo>
                <a:lnTo>
                  <a:pt x="1196" y="152"/>
                </a:lnTo>
                <a:lnTo>
                  <a:pt x="1202" y="140"/>
                </a:lnTo>
                <a:lnTo>
                  <a:pt x="1209" y="130"/>
                </a:lnTo>
                <a:lnTo>
                  <a:pt x="1217" y="121"/>
                </a:lnTo>
                <a:lnTo>
                  <a:pt x="1224" y="112"/>
                </a:lnTo>
                <a:lnTo>
                  <a:pt x="1239" y="98"/>
                </a:lnTo>
                <a:lnTo>
                  <a:pt x="1251" y="89"/>
                </a:lnTo>
                <a:lnTo>
                  <a:pt x="1264" y="82"/>
                </a:lnTo>
                <a:lnTo>
                  <a:pt x="1264" y="82"/>
                </a:lnTo>
                <a:lnTo>
                  <a:pt x="1275" y="76"/>
                </a:lnTo>
                <a:lnTo>
                  <a:pt x="1282" y="70"/>
                </a:lnTo>
                <a:lnTo>
                  <a:pt x="1290" y="64"/>
                </a:lnTo>
                <a:lnTo>
                  <a:pt x="1296" y="56"/>
                </a:lnTo>
                <a:lnTo>
                  <a:pt x="1300" y="50"/>
                </a:lnTo>
                <a:lnTo>
                  <a:pt x="1303" y="43"/>
                </a:lnTo>
                <a:lnTo>
                  <a:pt x="1305" y="37"/>
                </a:lnTo>
                <a:lnTo>
                  <a:pt x="1305" y="30"/>
                </a:lnTo>
                <a:lnTo>
                  <a:pt x="1303" y="24"/>
                </a:lnTo>
                <a:lnTo>
                  <a:pt x="1300" y="18"/>
                </a:lnTo>
                <a:lnTo>
                  <a:pt x="1296" y="13"/>
                </a:lnTo>
                <a:lnTo>
                  <a:pt x="1290" y="9"/>
                </a:lnTo>
                <a:lnTo>
                  <a:pt x="1282" y="6"/>
                </a:lnTo>
                <a:lnTo>
                  <a:pt x="1273" y="3"/>
                </a:lnTo>
                <a:lnTo>
                  <a:pt x="1263" y="1"/>
                </a:lnTo>
                <a:lnTo>
                  <a:pt x="1252" y="0"/>
                </a:lnTo>
                <a:lnTo>
                  <a:pt x="396" y="0"/>
                </a:lnTo>
                <a:lnTo>
                  <a:pt x="396" y="454"/>
                </a:lnTo>
                <a:lnTo>
                  <a:pt x="394" y="454"/>
                </a:lnTo>
                <a:lnTo>
                  <a:pt x="394" y="856"/>
                </a:lnTo>
                <a:lnTo>
                  <a:pt x="394" y="856"/>
                </a:lnTo>
                <a:lnTo>
                  <a:pt x="394" y="868"/>
                </a:lnTo>
                <a:lnTo>
                  <a:pt x="391" y="880"/>
                </a:lnTo>
                <a:lnTo>
                  <a:pt x="388" y="889"/>
                </a:lnTo>
                <a:lnTo>
                  <a:pt x="384" y="897"/>
                </a:lnTo>
                <a:lnTo>
                  <a:pt x="384" y="897"/>
                </a:lnTo>
                <a:lnTo>
                  <a:pt x="378" y="904"/>
                </a:lnTo>
                <a:lnTo>
                  <a:pt x="369" y="909"/>
                </a:lnTo>
                <a:lnTo>
                  <a:pt x="360" y="909"/>
                </a:lnTo>
                <a:lnTo>
                  <a:pt x="350" y="907"/>
                </a:lnTo>
                <a:lnTo>
                  <a:pt x="341" y="903"/>
                </a:lnTo>
                <a:lnTo>
                  <a:pt x="330" y="894"/>
                </a:lnTo>
                <a:lnTo>
                  <a:pt x="321" y="883"/>
                </a:lnTo>
                <a:lnTo>
                  <a:pt x="314" y="868"/>
                </a:lnTo>
                <a:lnTo>
                  <a:pt x="314" y="868"/>
                </a:lnTo>
                <a:lnTo>
                  <a:pt x="306" y="855"/>
                </a:lnTo>
                <a:lnTo>
                  <a:pt x="296" y="843"/>
                </a:lnTo>
                <a:lnTo>
                  <a:pt x="282" y="828"/>
                </a:lnTo>
                <a:lnTo>
                  <a:pt x="273" y="820"/>
                </a:lnTo>
                <a:lnTo>
                  <a:pt x="264" y="813"/>
                </a:lnTo>
                <a:lnTo>
                  <a:pt x="254" y="807"/>
                </a:lnTo>
                <a:lnTo>
                  <a:pt x="242" y="801"/>
                </a:lnTo>
                <a:lnTo>
                  <a:pt x="230" y="795"/>
                </a:lnTo>
                <a:lnTo>
                  <a:pt x="215" y="790"/>
                </a:lnTo>
                <a:lnTo>
                  <a:pt x="200" y="789"/>
                </a:lnTo>
                <a:lnTo>
                  <a:pt x="184" y="787"/>
                </a:lnTo>
                <a:lnTo>
                  <a:pt x="184" y="787"/>
                </a:lnTo>
                <a:lnTo>
                  <a:pt x="166" y="789"/>
                </a:lnTo>
                <a:lnTo>
                  <a:pt x="146" y="792"/>
                </a:lnTo>
                <a:lnTo>
                  <a:pt x="128" y="798"/>
                </a:lnTo>
                <a:lnTo>
                  <a:pt x="112" y="805"/>
                </a:lnTo>
                <a:lnTo>
                  <a:pt x="95" y="816"/>
                </a:lnTo>
                <a:lnTo>
                  <a:pt x="81" y="826"/>
                </a:lnTo>
                <a:lnTo>
                  <a:pt x="67" y="840"/>
                </a:lnTo>
                <a:lnTo>
                  <a:pt x="54" y="855"/>
                </a:lnTo>
                <a:lnTo>
                  <a:pt x="42" y="871"/>
                </a:lnTo>
                <a:lnTo>
                  <a:pt x="31" y="889"/>
                </a:lnTo>
                <a:lnTo>
                  <a:pt x="22" y="907"/>
                </a:lnTo>
                <a:lnTo>
                  <a:pt x="15" y="928"/>
                </a:lnTo>
                <a:lnTo>
                  <a:pt x="7" y="949"/>
                </a:lnTo>
                <a:lnTo>
                  <a:pt x="3" y="971"/>
                </a:lnTo>
                <a:lnTo>
                  <a:pt x="1" y="994"/>
                </a:lnTo>
                <a:lnTo>
                  <a:pt x="0" y="1018"/>
                </a:lnTo>
                <a:lnTo>
                  <a:pt x="0" y="1018"/>
                </a:lnTo>
                <a:lnTo>
                  <a:pt x="1" y="1040"/>
                </a:lnTo>
                <a:lnTo>
                  <a:pt x="3" y="1064"/>
                </a:lnTo>
                <a:lnTo>
                  <a:pt x="7" y="1085"/>
                </a:lnTo>
                <a:lnTo>
                  <a:pt x="15" y="1106"/>
                </a:lnTo>
                <a:lnTo>
                  <a:pt x="22" y="1127"/>
                </a:lnTo>
                <a:lnTo>
                  <a:pt x="31" y="1145"/>
                </a:lnTo>
                <a:lnTo>
                  <a:pt x="42" y="1163"/>
                </a:lnTo>
                <a:lnTo>
                  <a:pt x="54" y="1179"/>
                </a:lnTo>
                <a:lnTo>
                  <a:pt x="67" y="1194"/>
                </a:lnTo>
                <a:lnTo>
                  <a:pt x="81" y="1208"/>
                </a:lnTo>
                <a:lnTo>
                  <a:pt x="95" y="1219"/>
                </a:lnTo>
                <a:lnTo>
                  <a:pt x="112" y="1228"/>
                </a:lnTo>
                <a:lnTo>
                  <a:pt x="128" y="1236"/>
                </a:lnTo>
                <a:lnTo>
                  <a:pt x="146" y="1242"/>
                </a:lnTo>
                <a:lnTo>
                  <a:pt x="166" y="1245"/>
                </a:lnTo>
                <a:lnTo>
                  <a:pt x="184" y="1246"/>
                </a:lnTo>
                <a:lnTo>
                  <a:pt x="184" y="1246"/>
                </a:lnTo>
                <a:lnTo>
                  <a:pt x="200" y="1245"/>
                </a:lnTo>
                <a:lnTo>
                  <a:pt x="215" y="1243"/>
                </a:lnTo>
                <a:lnTo>
                  <a:pt x="230" y="1239"/>
                </a:lnTo>
                <a:lnTo>
                  <a:pt x="242" y="1234"/>
                </a:lnTo>
                <a:lnTo>
                  <a:pt x="254" y="1228"/>
                </a:lnTo>
                <a:lnTo>
                  <a:pt x="264" y="1221"/>
                </a:lnTo>
                <a:lnTo>
                  <a:pt x="273" y="1213"/>
                </a:lnTo>
                <a:lnTo>
                  <a:pt x="282" y="1206"/>
                </a:lnTo>
                <a:lnTo>
                  <a:pt x="296" y="1191"/>
                </a:lnTo>
                <a:lnTo>
                  <a:pt x="306" y="1179"/>
                </a:lnTo>
                <a:lnTo>
                  <a:pt x="314" y="1166"/>
                </a:lnTo>
                <a:lnTo>
                  <a:pt x="314" y="1166"/>
                </a:lnTo>
                <a:lnTo>
                  <a:pt x="321" y="1152"/>
                </a:lnTo>
                <a:lnTo>
                  <a:pt x="330" y="1140"/>
                </a:lnTo>
                <a:lnTo>
                  <a:pt x="341" y="1131"/>
                </a:lnTo>
                <a:lnTo>
                  <a:pt x="350" y="1127"/>
                </a:lnTo>
                <a:lnTo>
                  <a:pt x="360" y="1125"/>
                </a:lnTo>
                <a:lnTo>
                  <a:pt x="369" y="1127"/>
                </a:lnTo>
                <a:lnTo>
                  <a:pt x="378" y="1130"/>
                </a:lnTo>
                <a:lnTo>
                  <a:pt x="384" y="1137"/>
                </a:lnTo>
                <a:lnTo>
                  <a:pt x="384" y="1137"/>
                </a:lnTo>
                <a:lnTo>
                  <a:pt x="388" y="1145"/>
                </a:lnTo>
                <a:lnTo>
                  <a:pt x="391" y="1154"/>
                </a:lnTo>
                <a:lnTo>
                  <a:pt x="394" y="1166"/>
                </a:lnTo>
                <a:lnTo>
                  <a:pt x="394" y="1178"/>
                </a:lnTo>
                <a:lnTo>
                  <a:pt x="394" y="1429"/>
                </a:lnTo>
                <a:lnTo>
                  <a:pt x="396" y="1429"/>
                </a:lnTo>
                <a:lnTo>
                  <a:pt x="396" y="1976"/>
                </a:lnTo>
                <a:lnTo>
                  <a:pt x="1199" y="1976"/>
                </a:lnTo>
                <a:lnTo>
                  <a:pt x="1199" y="1976"/>
                </a:lnTo>
                <a:lnTo>
                  <a:pt x="1209" y="1976"/>
                </a:lnTo>
                <a:lnTo>
                  <a:pt x="1220" y="1973"/>
                </a:lnTo>
                <a:lnTo>
                  <a:pt x="1229" y="1971"/>
                </a:lnTo>
                <a:lnTo>
                  <a:pt x="1236" y="1967"/>
                </a:lnTo>
                <a:lnTo>
                  <a:pt x="1242" y="1962"/>
                </a:lnTo>
                <a:lnTo>
                  <a:pt x="1246" y="1958"/>
                </a:lnTo>
                <a:lnTo>
                  <a:pt x="1249" y="1952"/>
                </a:lnTo>
                <a:lnTo>
                  <a:pt x="1251" y="1946"/>
                </a:lnTo>
                <a:lnTo>
                  <a:pt x="1251" y="1940"/>
                </a:lnTo>
                <a:lnTo>
                  <a:pt x="1249" y="1933"/>
                </a:lnTo>
                <a:lnTo>
                  <a:pt x="1246" y="1927"/>
                </a:lnTo>
                <a:lnTo>
                  <a:pt x="1242" y="1919"/>
                </a:lnTo>
                <a:lnTo>
                  <a:pt x="1236" y="1913"/>
                </a:lnTo>
                <a:lnTo>
                  <a:pt x="1229" y="1906"/>
                </a:lnTo>
                <a:lnTo>
                  <a:pt x="1220" y="1900"/>
                </a:lnTo>
                <a:lnTo>
                  <a:pt x="1211" y="1894"/>
                </a:lnTo>
                <a:lnTo>
                  <a:pt x="1211" y="1894"/>
                </a:lnTo>
                <a:lnTo>
                  <a:pt x="1197" y="1886"/>
                </a:lnTo>
                <a:lnTo>
                  <a:pt x="1185" y="1877"/>
                </a:lnTo>
                <a:lnTo>
                  <a:pt x="1170" y="1864"/>
                </a:lnTo>
                <a:lnTo>
                  <a:pt x="1163" y="1855"/>
                </a:lnTo>
                <a:lnTo>
                  <a:pt x="1155" y="1846"/>
                </a:lnTo>
                <a:lnTo>
                  <a:pt x="1148" y="1835"/>
                </a:lnTo>
                <a:lnTo>
                  <a:pt x="1142" y="1823"/>
                </a:lnTo>
                <a:lnTo>
                  <a:pt x="1137" y="1810"/>
                </a:lnTo>
                <a:lnTo>
                  <a:pt x="1133" y="1796"/>
                </a:lnTo>
                <a:lnTo>
                  <a:pt x="1130" y="1782"/>
                </a:lnTo>
                <a:lnTo>
                  <a:pt x="1130" y="1765"/>
                </a:lnTo>
                <a:lnTo>
                  <a:pt x="1130" y="1765"/>
                </a:lnTo>
                <a:lnTo>
                  <a:pt x="1131" y="1746"/>
                </a:lnTo>
                <a:lnTo>
                  <a:pt x="1134" y="1728"/>
                </a:lnTo>
                <a:lnTo>
                  <a:pt x="1140" y="1710"/>
                </a:lnTo>
                <a:lnTo>
                  <a:pt x="1148" y="1693"/>
                </a:lnTo>
                <a:lnTo>
                  <a:pt x="1157" y="1677"/>
                </a:lnTo>
                <a:lnTo>
                  <a:pt x="1169" y="1662"/>
                </a:lnTo>
                <a:lnTo>
                  <a:pt x="1182" y="1648"/>
                </a:lnTo>
                <a:lnTo>
                  <a:pt x="1197" y="1635"/>
                </a:lnTo>
                <a:lnTo>
                  <a:pt x="1214" y="1623"/>
                </a:lnTo>
                <a:lnTo>
                  <a:pt x="1230" y="1613"/>
                </a:lnTo>
                <a:lnTo>
                  <a:pt x="1249" y="1604"/>
                </a:lnTo>
                <a:lnTo>
                  <a:pt x="1269" y="1595"/>
                </a:lnTo>
                <a:lnTo>
                  <a:pt x="1291" y="1589"/>
                </a:lnTo>
                <a:lnTo>
                  <a:pt x="1312" y="1584"/>
                </a:lnTo>
                <a:lnTo>
                  <a:pt x="1336" y="1581"/>
                </a:lnTo>
                <a:lnTo>
                  <a:pt x="1359" y="1581"/>
                </a:lnTo>
                <a:lnTo>
                  <a:pt x="1359" y="1581"/>
                </a:lnTo>
                <a:lnTo>
                  <a:pt x="1382" y="1581"/>
                </a:lnTo>
                <a:lnTo>
                  <a:pt x="1405" y="1584"/>
                </a:lnTo>
                <a:lnTo>
                  <a:pt x="1427" y="1589"/>
                </a:lnTo>
                <a:lnTo>
                  <a:pt x="1448" y="1595"/>
                </a:lnTo>
                <a:lnTo>
                  <a:pt x="1468" y="1604"/>
                </a:lnTo>
                <a:lnTo>
                  <a:pt x="1487" y="1613"/>
                </a:lnTo>
                <a:lnTo>
                  <a:pt x="1505" y="1623"/>
                </a:lnTo>
                <a:lnTo>
                  <a:pt x="1521" y="1635"/>
                </a:lnTo>
                <a:lnTo>
                  <a:pt x="1536" y="1648"/>
                </a:lnTo>
                <a:lnTo>
                  <a:pt x="1548" y="1662"/>
                </a:lnTo>
                <a:lnTo>
                  <a:pt x="1560" y="1677"/>
                </a:lnTo>
                <a:lnTo>
                  <a:pt x="1571" y="1693"/>
                </a:lnTo>
                <a:lnTo>
                  <a:pt x="1578" y="1710"/>
                </a:lnTo>
                <a:lnTo>
                  <a:pt x="1584" y="1728"/>
                </a:lnTo>
                <a:lnTo>
                  <a:pt x="1587" y="1746"/>
                </a:lnTo>
                <a:lnTo>
                  <a:pt x="1589" y="1765"/>
                </a:lnTo>
                <a:lnTo>
                  <a:pt x="1589" y="1765"/>
                </a:lnTo>
                <a:lnTo>
                  <a:pt x="1587" y="1782"/>
                </a:lnTo>
                <a:lnTo>
                  <a:pt x="1584" y="1796"/>
                </a:lnTo>
                <a:lnTo>
                  <a:pt x="1581" y="1810"/>
                </a:lnTo>
                <a:lnTo>
                  <a:pt x="1575" y="1823"/>
                </a:lnTo>
                <a:lnTo>
                  <a:pt x="1569" y="1835"/>
                </a:lnTo>
                <a:lnTo>
                  <a:pt x="1563" y="1846"/>
                </a:lnTo>
                <a:lnTo>
                  <a:pt x="1556" y="1855"/>
                </a:lnTo>
                <a:lnTo>
                  <a:pt x="1548" y="1864"/>
                </a:lnTo>
                <a:lnTo>
                  <a:pt x="1533" y="1877"/>
                </a:lnTo>
                <a:lnTo>
                  <a:pt x="1520" y="1886"/>
                </a:lnTo>
                <a:lnTo>
                  <a:pt x="1508" y="1894"/>
                </a:lnTo>
                <a:lnTo>
                  <a:pt x="1508" y="1894"/>
                </a:lnTo>
                <a:lnTo>
                  <a:pt x="1498" y="1900"/>
                </a:lnTo>
                <a:lnTo>
                  <a:pt x="1489" y="1906"/>
                </a:lnTo>
                <a:lnTo>
                  <a:pt x="1481" y="1913"/>
                </a:lnTo>
                <a:lnTo>
                  <a:pt x="1475" y="1919"/>
                </a:lnTo>
                <a:lnTo>
                  <a:pt x="1471" y="1927"/>
                </a:lnTo>
                <a:lnTo>
                  <a:pt x="1468" y="1933"/>
                </a:lnTo>
                <a:lnTo>
                  <a:pt x="1468" y="1940"/>
                </a:lnTo>
                <a:lnTo>
                  <a:pt x="1468" y="1946"/>
                </a:lnTo>
                <a:lnTo>
                  <a:pt x="1469" y="1952"/>
                </a:lnTo>
                <a:lnTo>
                  <a:pt x="1472" y="1958"/>
                </a:lnTo>
                <a:lnTo>
                  <a:pt x="1477" y="1962"/>
                </a:lnTo>
                <a:lnTo>
                  <a:pt x="1483" y="1967"/>
                </a:lnTo>
                <a:lnTo>
                  <a:pt x="1489" y="1971"/>
                </a:lnTo>
                <a:lnTo>
                  <a:pt x="1498" y="1973"/>
                </a:lnTo>
                <a:lnTo>
                  <a:pt x="1508" y="1976"/>
                </a:lnTo>
                <a:lnTo>
                  <a:pt x="1520" y="1976"/>
                </a:lnTo>
                <a:lnTo>
                  <a:pt x="2375" y="1976"/>
                </a:lnTo>
                <a:lnTo>
                  <a:pt x="2375" y="1521"/>
                </a:lnTo>
                <a:lnTo>
                  <a:pt x="2376" y="1521"/>
                </a:lnTo>
                <a:lnTo>
                  <a:pt x="2376" y="1119"/>
                </a:lnTo>
                <a:lnTo>
                  <a:pt x="2376" y="1119"/>
                </a:lnTo>
                <a:lnTo>
                  <a:pt x="2378" y="1107"/>
                </a:lnTo>
                <a:lnTo>
                  <a:pt x="2379" y="1097"/>
                </a:lnTo>
                <a:lnTo>
                  <a:pt x="2382" y="1086"/>
                </a:lnTo>
                <a:lnTo>
                  <a:pt x="2387" y="1079"/>
                </a:lnTo>
                <a:lnTo>
                  <a:pt x="2387" y="1079"/>
                </a:lnTo>
                <a:lnTo>
                  <a:pt x="2394" y="1073"/>
                </a:lnTo>
                <a:lnTo>
                  <a:pt x="2403" y="1068"/>
                </a:lnTo>
                <a:lnTo>
                  <a:pt x="2412" y="1067"/>
                </a:lnTo>
                <a:lnTo>
                  <a:pt x="2421" y="1068"/>
                </a:lnTo>
                <a:lnTo>
                  <a:pt x="2432" y="1074"/>
                </a:lnTo>
                <a:lnTo>
                  <a:pt x="2441" y="1082"/>
                </a:lnTo>
                <a:lnTo>
                  <a:pt x="2450" y="1094"/>
                </a:lnTo>
                <a:lnTo>
                  <a:pt x="2459" y="1107"/>
                </a:lnTo>
                <a:lnTo>
                  <a:pt x="2459" y="1107"/>
                </a:lnTo>
                <a:lnTo>
                  <a:pt x="2466" y="1121"/>
                </a:lnTo>
                <a:lnTo>
                  <a:pt x="2475" y="1133"/>
                </a:lnTo>
                <a:lnTo>
                  <a:pt x="2489" y="1148"/>
                </a:lnTo>
                <a:lnTo>
                  <a:pt x="2498" y="1155"/>
                </a:lnTo>
                <a:lnTo>
                  <a:pt x="2507" y="1163"/>
                </a:lnTo>
                <a:lnTo>
                  <a:pt x="2518" y="1170"/>
                </a:lnTo>
                <a:lnTo>
                  <a:pt x="2529" y="1176"/>
                </a:lnTo>
                <a:lnTo>
                  <a:pt x="2542" y="1181"/>
                </a:lnTo>
                <a:lnTo>
                  <a:pt x="2556" y="1185"/>
                </a:lnTo>
                <a:lnTo>
                  <a:pt x="2571" y="1188"/>
                </a:lnTo>
                <a:lnTo>
                  <a:pt x="2587" y="1188"/>
                </a:lnTo>
                <a:lnTo>
                  <a:pt x="2587" y="1188"/>
                </a:lnTo>
                <a:lnTo>
                  <a:pt x="2607" y="1187"/>
                </a:lnTo>
                <a:lnTo>
                  <a:pt x="2625" y="1184"/>
                </a:lnTo>
                <a:lnTo>
                  <a:pt x="2643" y="1178"/>
                </a:lnTo>
                <a:lnTo>
                  <a:pt x="2659" y="1170"/>
                </a:lnTo>
                <a:lnTo>
                  <a:pt x="2675" y="1161"/>
                </a:lnTo>
                <a:lnTo>
                  <a:pt x="2690" y="1149"/>
                </a:lnTo>
                <a:lnTo>
                  <a:pt x="2705" y="1136"/>
                </a:lnTo>
                <a:lnTo>
                  <a:pt x="2719" y="1121"/>
                </a:lnTo>
                <a:lnTo>
                  <a:pt x="2729" y="1104"/>
                </a:lnTo>
                <a:lnTo>
                  <a:pt x="2741" y="1088"/>
                </a:lnTo>
                <a:lnTo>
                  <a:pt x="2750" y="1068"/>
                </a:lnTo>
                <a:lnTo>
                  <a:pt x="2758" y="1048"/>
                </a:lnTo>
                <a:lnTo>
                  <a:pt x="2764" y="1027"/>
                </a:lnTo>
                <a:lnTo>
                  <a:pt x="2768" y="1006"/>
                </a:lnTo>
                <a:lnTo>
                  <a:pt x="2771" y="982"/>
                </a:lnTo>
                <a:lnTo>
                  <a:pt x="2773" y="959"/>
                </a:lnTo>
                <a:lnTo>
                  <a:pt x="2773" y="959"/>
                </a:lnTo>
                <a:lnTo>
                  <a:pt x="2771" y="935"/>
                </a:lnTo>
                <a:lnTo>
                  <a:pt x="2768" y="913"/>
                </a:lnTo>
                <a:lnTo>
                  <a:pt x="2764" y="891"/>
                </a:lnTo>
                <a:lnTo>
                  <a:pt x="2758" y="870"/>
                </a:lnTo>
                <a:lnTo>
                  <a:pt x="2750" y="850"/>
                </a:lnTo>
                <a:lnTo>
                  <a:pt x="2741" y="831"/>
                </a:lnTo>
                <a:lnTo>
                  <a:pt x="2729" y="813"/>
                </a:lnTo>
                <a:lnTo>
                  <a:pt x="2719" y="796"/>
                </a:lnTo>
                <a:lnTo>
                  <a:pt x="2705" y="781"/>
                </a:lnTo>
                <a:lnTo>
                  <a:pt x="2690" y="768"/>
                </a:lnTo>
                <a:lnTo>
                  <a:pt x="2675" y="758"/>
                </a:lnTo>
                <a:lnTo>
                  <a:pt x="2659" y="747"/>
                </a:lnTo>
                <a:lnTo>
                  <a:pt x="2643" y="740"/>
                </a:lnTo>
                <a:lnTo>
                  <a:pt x="2625" y="734"/>
                </a:lnTo>
                <a:lnTo>
                  <a:pt x="2607" y="731"/>
                </a:lnTo>
                <a:lnTo>
                  <a:pt x="2587" y="729"/>
                </a:lnTo>
                <a:lnTo>
                  <a:pt x="2587" y="72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Zemljopis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F042-E4B8-DB4B-B73E-8FF8D1406D6E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45" t="13753" r="6570" b="17669"/>
          <a:stretch/>
        </p:blipFill>
        <p:spPr bwMode="auto">
          <a:xfrm>
            <a:off x="899589" y="150784"/>
            <a:ext cx="1663936" cy="740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2"/>
          <p:cNvGrpSpPr/>
          <p:nvPr/>
        </p:nvGrpSpPr>
        <p:grpSpPr>
          <a:xfrm>
            <a:off x="7332628" y="252192"/>
            <a:ext cx="995503" cy="785468"/>
            <a:chOff x="6994912" y="415672"/>
            <a:chExt cx="995503" cy="774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2328" y="415672"/>
              <a:ext cx="800679" cy="5638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94912" y="959812"/>
              <a:ext cx="9955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Europska </a:t>
              </a:r>
              <a:r>
                <a:rPr lang="hr-H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unija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/>
                  <a:cs typeface="Arial"/>
                </a:rPr>
                <a:t> 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99589" y="1062634"/>
            <a:ext cx="735896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9589" y="2305050"/>
            <a:ext cx="731113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Poučavanje usmjereno na učenika</a:t>
            </a:r>
            <a:endParaRPr lang="hr-H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Učenik je integralni dio obrazovnog procesa</a:t>
            </a:r>
            <a:endParaRPr lang="hr-H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Učenik je sudionik u vlastitom obrazovanju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000" b="1" dirty="0" smtClean="0">
                <a:latin typeface="Arial" pitchFamily="34" charset="0"/>
                <a:cs typeface="Arial" pitchFamily="34" charset="0"/>
              </a:rPr>
              <a:t>ishodi učenja 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se definiraju kao </a:t>
            </a:r>
            <a:r>
              <a:rPr lang="hr-HR" sz="2000" b="1" dirty="0" smtClean="0">
                <a:latin typeface="Arial" pitchFamily="34" charset="0"/>
                <a:cs typeface="Arial" pitchFamily="34" charset="0"/>
              </a:rPr>
              <a:t>kompetencije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 koje se </a:t>
            </a:r>
            <a:r>
              <a:rPr lang="hr-HR" sz="2000" b="1" dirty="0" smtClean="0">
                <a:latin typeface="Arial" pitchFamily="34" charset="0"/>
                <a:cs typeface="Arial" pitchFamily="34" charset="0"/>
              </a:rPr>
              <a:t>shvaćaju kao kombinacija znanja, vještina, sposobnosti i stavova potrebnih za djelovanje u nekome području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hr-H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89" y="1118382"/>
            <a:ext cx="7358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Pristup usmjeren na ishode učenja – internacionalni trendovi u obrazovanju</a:t>
            </a:r>
            <a:endParaRPr lang="hr-H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F042-E4B8-DB4B-B73E-8FF8D1406D6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69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5" t="13753" r="6570" b="17669"/>
          <a:stretch/>
        </p:blipFill>
        <p:spPr bwMode="auto">
          <a:xfrm>
            <a:off x="899589" y="150784"/>
            <a:ext cx="1663936" cy="7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332628" y="252192"/>
            <a:ext cx="995503" cy="785468"/>
            <a:chOff x="6994912" y="415672"/>
            <a:chExt cx="995503" cy="774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72328" y="415672"/>
              <a:ext cx="800679" cy="5638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94912" y="959812"/>
              <a:ext cx="9955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Europska </a:t>
              </a:r>
              <a:r>
                <a:rPr lang="hr-H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unija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/>
                  <a:cs typeface="Arial"/>
                </a:rPr>
                <a:t> 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99589" y="1062634"/>
            <a:ext cx="735896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99589" y="1118382"/>
            <a:ext cx="735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Školski </a:t>
            </a:r>
            <a:r>
              <a:rPr lang="hr-H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kurikulum </a:t>
            </a:r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holistička perspektiva </a:t>
            </a:r>
            <a:endParaRPr lang="hr-H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070600" y="3059113"/>
            <a:ext cx="1571625" cy="1881187"/>
          </a:xfrm>
          <a:custGeom>
            <a:avLst/>
            <a:gdLst>
              <a:gd name="T0" fmla="*/ 1085 w 1979"/>
              <a:gd name="T1" fmla="*/ 386 h 2371"/>
              <a:gd name="T2" fmla="*/ 1070 w 1979"/>
              <a:gd name="T3" fmla="*/ 368 h 2371"/>
              <a:gd name="T4" fmla="*/ 1073 w 1979"/>
              <a:gd name="T5" fmla="*/ 345 h 2371"/>
              <a:gd name="T6" fmla="*/ 1094 w 1979"/>
              <a:gd name="T7" fmla="*/ 323 h 2371"/>
              <a:gd name="T8" fmla="*/ 1124 w 1979"/>
              <a:gd name="T9" fmla="*/ 305 h 2371"/>
              <a:gd name="T10" fmla="*/ 1166 w 1979"/>
              <a:gd name="T11" fmla="*/ 265 h 2371"/>
              <a:gd name="T12" fmla="*/ 1188 w 1979"/>
              <a:gd name="T13" fmla="*/ 215 h 2371"/>
              <a:gd name="T14" fmla="*/ 1190 w 1979"/>
              <a:gd name="T15" fmla="*/ 164 h 2371"/>
              <a:gd name="T16" fmla="*/ 1163 w 1979"/>
              <a:gd name="T17" fmla="*/ 96 h 2371"/>
              <a:gd name="T18" fmla="*/ 1108 w 1979"/>
              <a:gd name="T19" fmla="*/ 42 h 2371"/>
              <a:gd name="T20" fmla="*/ 1030 w 1979"/>
              <a:gd name="T21" fmla="*/ 7 h 2371"/>
              <a:gd name="T22" fmla="*/ 963 w 1979"/>
              <a:gd name="T23" fmla="*/ 0 h 2371"/>
              <a:gd name="T24" fmla="*/ 873 w 1979"/>
              <a:gd name="T25" fmla="*/ 13 h 2371"/>
              <a:gd name="T26" fmla="*/ 800 w 1979"/>
              <a:gd name="T27" fmla="*/ 54 h 2371"/>
              <a:gd name="T28" fmla="*/ 750 w 1979"/>
              <a:gd name="T29" fmla="*/ 112 h 2371"/>
              <a:gd name="T30" fmla="*/ 732 w 1979"/>
              <a:gd name="T31" fmla="*/ 184 h 2371"/>
              <a:gd name="T32" fmla="*/ 740 w 1979"/>
              <a:gd name="T33" fmla="*/ 229 h 2371"/>
              <a:gd name="T34" fmla="*/ 765 w 1979"/>
              <a:gd name="T35" fmla="*/ 274 h 2371"/>
              <a:gd name="T36" fmla="*/ 813 w 1979"/>
              <a:gd name="T37" fmla="*/ 312 h 2371"/>
              <a:gd name="T38" fmla="*/ 837 w 1979"/>
              <a:gd name="T39" fmla="*/ 329 h 2371"/>
              <a:gd name="T40" fmla="*/ 852 w 1979"/>
              <a:gd name="T41" fmla="*/ 351 h 2371"/>
              <a:gd name="T42" fmla="*/ 850 w 1979"/>
              <a:gd name="T43" fmla="*/ 374 h 2371"/>
              <a:gd name="T44" fmla="*/ 831 w 1979"/>
              <a:gd name="T45" fmla="*/ 389 h 2371"/>
              <a:gd name="T46" fmla="*/ 0 w 1979"/>
              <a:gd name="T47" fmla="*/ 1233 h 2371"/>
              <a:gd name="T48" fmla="*/ 33 w 1979"/>
              <a:gd name="T49" fmla="*/ 1244 h 2371"/>
              <a:gd name="T50" fmla="*/ 70 w 1979"/>
              <a:gd name="T51" fmla="*/ 1205 h 2371"/>
              <a:gd name="T52" fmla="*/ 102 w 1979"/>
              <a:gd name="T53" fmla="*/ 1165 h 2371"/>
              <a:gd name="T54" fmla="*/ 142 w 1979"/>
              <a:gd name="T55" fmla="*/ 1138 h 2371"/>
              <a:gd name="T56" fmla="*/ 200 w 1979"/>
              <a:gd name="T57" fmla="*/ 1124 h 2371"/>
              <a:gd name="T58" fmla="*/ 254 w 1979"/>
              <a:gd name="T59" fmla="*/ 1135 h 2371"/>
              <a:gd name="T60" fmla="*/ 317 w 1979"/>
              <a:gd name="T61" fmla="*/ 1176 h 2371"/>
              <a:gd name="T62" fmla="*/ 362 w 1979"/>
              <a:gd name="T63" fmla="*/ 1245 h 2371"/>
              <a:gd name="T64" fmla="*/ 383 w 1979"/>
              <a:gd name="T65" fmla="*/ 1330 h 2371"/>
              <a:gd name="T66" fmla="*/ 380 w 1979"/>
              <a:gd name="T67" fmla="*/ 1401 h 2371"/>
              <a:gd name="T68" fmla="*/ 353 w 1979"/>
              <a:gd name="T69" fmla="*/ 1483 h 2371"/>
              <a:gd name="T70" fmla="*/ 303 w 1979"/>
              <a:gd name="T71" fmla="*/ 1544 h 2371"/>
              <a:gd name="T72" fmla="*/ 238 w 1979"/>
              <a:gd name="T73" fmla="*/ 1579 h 2371"/>
              <a:gd name="T74" fmla="*/ 184 w 1979"/>
              <a:gd name="T75" fmla="*/ 1583 h 2371"/>
              <a:gd name="T76" fmla="*/ 130 w 1979"/>
              <a:gd name="T77" fmla="*/ 1565 h 2371"/>
              <a:gd name="T78" fmla="*/ 88 w 1979"/>
              <a:gd name="T79" fmla="*/ 1528 h 2371"/>
              <a:gd name="T80" fmla="*/ 63 w 1979"/>
              <a:gd name="T81" fmla="*/ 1489 h 2371"/>
              <a:gd name="T82" fmla="*/ 24 w 1979"/>
              <a:gd name="T83" fmla="*/ 1462 h 2371"/>
              <a:gd name="T84" fmla="*/ 0 w 1979"/>
              <a:gd name="T85" fmla="*/ 2371 h 2371"/>
              <a:gd name="T86" fmla="*/ 853 w 1979"/>
              <a:gd name="T87" fmla="*/ 2356 h 2371"/>
              <a:gd name="T88" fmla="*/ 836 w 1979"/>
              <a:gd name="T89" fmla="*/ 2322 h 2371"/>
              <a:gd name="T90" fmla="*/ 800 w 1979"/>
              <a:gd name="T91" fmla="*/ 2298 h 2371"/>
              <a:gd name="T92" fmla="*/ 758 w 1979"/>
              <a:gd name="T93" fmla="*/ 2257 h 2371"/>
              <a:gd name="T94" fmla="*/ 735 w 1979"/>
              <a:gd name="T95" fmla="*/ 2208 h 2371"/>
              <a:gd name="T96" fmla="*/ 734 w 1979"/>
              <a:gd name="T97" fmla="*/ 2157 h 2371"/>
              <a:gd name="T98" fmla="*/ 759 w 1979"/>
              <a:gd name="T99" fmla="*/ 2088 h 2371"/>
              <a:gd name="T100" fmla="*/ 816 w 1979"/>
              <a:gd name="T101" fmla="*/ 2035 h 2371"/>
              <a:gd name="T102" fmla="*/ 894 w 1979"/>
              <a:gd name="T103" fmla="*/ 2000 h 2371"/>
              <a:gd name="T104" fmla="*/ 961 w 1979"/>
              <a:gd name="T105" fmla="*/ 1993 h 2371"/>
              <a:gd name="T106" fmla="*/ 1051 w 1979"/>
              <a:gd name="T107" fmla="*/ 2006 h 2371"/>
              <a:gd name="T108" fmla="*/ 1124 w 1979"/>
              <a:gd name="T109" fmla="*/ 2046 h 2371"/>
              <a:gd name="T110" fmla="*/ 1173 w 1979"/>
              <a:gd name="T111" fmla="*/ 2105 h 2371"/>
              <a:gd name="T112" fmla="*/ 1191 w 1979"/>
              <a:gd name="T113" fmla="*/ 2177 h 2371"/>
              <a:gd name="T114" fmla="*/ 1184 w 1979"/>
              <a:gd name="T115" fmla="*/ 2221 h 2371"/>
              <a:gd name="T116" fmla="*/ 1158 w 1979"/>
              <a:gd name="T117" fmla="*/ 2266 h 2371"/>
              <a:gd name="T118" fmla="*/ 1111 w 1979"/>
              <a:gd name="T119" fmla="*/ 2305 h 2371"/>
              <a:gd name="T120" fmla="*/ 1079 w 1979"/>
              <a:gd name="T121" fmla="*/ 2329 h 2371"/>
              <a:gd name="T122" fmla="*/ 1072 w 1979"/>
              <a:gd name="T123" fmla="*/ 2363 h 2371"/>
              <a:gd name="T124" fmla="*/ 1100 w 1979"/>
              <a:gd name="T125" fmla="*/ 392 h 2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79" h="2371">
                <a:moveTo>
                  <a:pt x="1100" y="392"/>
                </a:moveTo>
                <a:lnTo>
                  <a:pt x="1100" y="392"/>
                </a:lnTo>
                <a:lnTo>
                  <a:pt x="1093" y="389"/>
                </a:lnTo>
                <a:lnTo>
                  <a:pt x="1085" y="386"/>
                </a:lnTo>
                <a:lnTo>
                  <a:pt x="1081" y="383"/>
                </a:lnTo>
                <a:lnTo>
                  <a:pt x="1076" y="378"/>
                </a:lnTo>
                <a:lnTo>
                  <a:pt x="1073" y="374"/>
                </a:lnTo>
                <a:lnTo>
                  <a:pt x="1070" y="368"/>
                </a:lnTo>
                <a:lnTo>
                  <a:pt x="1070" y="363"/>
                </a:lnTo>
                <a:lnTo>
                  <a:pt x="1070" y="357"/>
                </a:lnTo>
                <a:lnTo>
                  <a:pt x="1072" y="351"/>
                </a:lnTo>
                <a:lnTo>
                  <a:pt x="1073" y="345"/>
                </a:lnTo>
                <a:lnTo>
                  <a:pt x="1078" y="339"/>
                </a:lnTo>
                <a:lnTo>
                  <a:pt x="1082" y="333"/>
                </a:lnTo>
                <a:lnTo>
                  <a:pt x="1087" y="329"/>
                </a:lnTo>
                <a:lnTo>
                  <a:pt x="1094" y="323"/>
                </a:lnTo>
                <a:lnTo>
                  <a:pt x="1102" y="317"/>
                </a:lnTo>
                <a:lnTo>
                  <a:pt x="1111" y="312"/>
                </a:lnTo>
                <a:lnTo>
                  <a:pt x="1111" y="312"/>
                </a:lnTo>
                <a:lnTo>
                  <a:pt x="1124" y="305"/>
                </a:lnTo>
                <a:lnTo>
                  <a:pt x="1136" y="296"/>
                </a:lnTo>
                <a:lnTo>
                  <a:pt x="1151" y="283"/>
                </a:lnTo>
                <a:lnTo>
                  <a:pt x="1158" y="274"/>
                </a:lnTo>
                <a:lnTo>
                  <a:pt x="1166" y="265"/>
                </a:lnTo>
                <a:lnTo>
                  <a:pt x="1173" y="254"/>
                </a:lnTo>
                <a:lnTo>
                  <a:pt x="1179" y="242"/>
                </a:lnTo>
                <a:lnTo>
                  <a:pt x="1184" y="229"/>
                </a:lnTo>
                <a:lnTo>
                  <a:pt x="1188" y="215"/>
                </a:lnTo>
                <a:lnTo>
                  <a:pt x="1190" y="200"/>
                </a:lnTo>
                <a:lnTo>
                  <a:pt x="1191" y="184"/>
                </a:lnTo>
                <a:lnTo>
                  <a:pt x="1191" y="184"/>
                </a:lnTo>
                <a:lnTo>
                  <a:pt x="1190" y="164"/>
                </a:lnTo>
                <a:lnTo>
                  <a:pt x="1187" y="147"/>
                </a:lnTo>
                <a:lnTo>
                  <a:pt x="1181" y="129"/>
                </a:lnTo>
                <a:lnTo>
                  <a:pt x="1173" y="112"/>
                </a:lnTo>
                <a:lnTo>
                  <a:pt x="1163" y="96"/>
                </a:lnTo>
                <a:lnTo>
                  <a:pt x="1152" y="81"/>
                </a:lnTo>
                <a:lnTo>
                  <a:pt x="1139" y="66"/>
                </a:lnTo>
                <a:lnTo>
                  <a:pt x="1124" y="54"/>
                </a:lnTo>
                <a:lnTo>
                  <a:pt x="1108" y="42"/>
                </a:lnTo>
                <a:lnTo>
                  <a:pt x="1090" y="31"/>
                </a:lnTo>
                <a:lnTo>
                  <a:pt x="1072" y="21"/>
                </a:lnTo>
                <a:lnTo>
                  <a:pt x="1051" y="13"/>
                </a:lnTo>
                <a:lnTo>
                  <a:pt x="1030" y="7"/>
                </a:lnTo>
                <a:lnTo>
                  <a:pt x="1007" y="3"/>
                </a:lnTo>
                <a:lnTo>
                  <a:pt x="985" y="0"/>
                </a:lnTo>
                <a:lnTo>
                  <a:pt x="963" y="0"/>
                </a:lnTo>
                <a:lnTo>
                  <a:pt x="963" y="0"/>
                </a:lnTo>
                <a:lnTo>
                  <a:pt x="939" y="0"/>
                </a:lnTo>
                <a:lnTo>
                  <a:pt x="916" y="3"/>
                </a:lnTo>
                <a:lnTo>
                  <a:pt x="894" y="7"/>
                </a:lnTo>
                <a:lnTo>
                  <a:pt x="873" y="13"/>
                </a:lnTo>
                <a:lnTo>
                  <a:pt x="852" y="21"/>
                </a:lnTo>
                <a:lnTo>
                  <a:pt x="834" y="31"/>
                </a:lnTo>
                <a:lnTo>
                  <a:pt x="816" y="42"/>
                </a:lnTo>
                <a:lnTo>
                  <a:pt x="800" y="54"/>
                </a:lnTo>
                <a:lnTo>
                  <a:pt x="785" y="66"/>
                </a:lnTo>
                <a:lnTo>
                  <a:pt x="771" y="81"/>
                </a:lnTo>
                <a:lnTo>
                  <a:pt x="761" y="96"/>
                </a:lnTo>
                <a:lnTo>
                  <a:pt x="750" y="112"/>
                </a:lnTo>
                <a:lnTo>
                  <a:pt x="743" y="129"/>
                </a:lnTo>
                <a:lnTo>
                  <a:pt x="737" y="147"/>
                </a:lnTo>
                <a:lnTo>
                  <a:pt x="734" y="164"/>
                </a:lnTo>
                <a:lnTo>
                  <a:pt x="732" y="184"/>
                </a:lnTo>
                <a:lnTo>
                  <a:pt x="732" y="184"/>
                </a:lnTo>
                <a:lnTo>
                  <a:pt x="734" y="200"/>
                </a:lnTo>
                <a:lnTo>
                  <a:pt x="735" y="215"/>
                </a:lnTo>
                <a:lnTo>
                  <a:pt x="740" y="229"/>
                </a:lnTo>
                <a:lnTo>
                  <a:pt x="744" y="242"/>
                </a:lnTo>
                <a:lnTo>
                  <a:pt x="752" y="254"/>
                </a:lnTo>
                <a:lnTo>
                  <a:pt x="758" y="265"/>
                </a:lnTo>
                <a:lnTo>
                  <a:pt x="765" y="274"/>
                </a:lnTo>
                <a:lnTo>
                  <a:pt x="773" y="283"/>
                </a:lnTo>
                <a:lnTo>
                  <a:pt x="788" y="296"/>
                </a:lnTo>
                <a:lnTo>
                  <a:pt x="800" y="305"/>
                </a:lnTo>
                <a:lnTo>
                  <a:pt x="813" y="312"/>
                </a:lnTo>
                <a:lnTo>
                  <a:pt x="813" y="312"/>
                </a:lnTo>
                <a:lnTo>
                  <a:pt x="822" y="317"/>
                </a:lnTo>
                <a:lnTo>
                  <a:pt x="830" y="323"/>
                </a:lnTo>
                <a:lnTo>
                  <a:pt x="837" y="329"/>
                </a:lnTo>
                <a:lnTo>
                  <a:pt x="843" y="333"/>
                </a:lnTo>
                <a:lnTo>
                  <a:pt x="847" y="339"/>
                </a:lnTo>
                <a:lnTo>
                  <a:pt x="850" y="345"/>
                </a:lnTo>
                <a:lnTo>
                  <a:pt x="852" y="351"/>
                </a:lnTo>
                <a:lnTo>
                  <a:pt x="853" y="357"/>
                </a:lnTo>
                <a:lnTo>
                  <a:pt x="853" y="363"/>
                </a:lnTo>
                <a:lnTo>
                  <a:pt x="853" y="368"/>
                </a:lnTo>
                <a:lnTo>
                  <a:pt x="850" y="374"/>
                </a:lnTo>
                <a:lnTo>
                  <a:pt x="847" y="378"/>
                </a:lnTo>
                <a:lnTo>
                  <a:pt x="843" y="383"/>
                </a:lnTo>
                <a:lnTo>
                  <a:pt x="839" y="386"/>
                </a:lnTo>
                <a:lnTo>
                  <a:pt x="831" y="389"/>
                </a:lnTo>
                <a:lnTo>
                  <a:pt x="824" y="392"/>
                </a:lnTo>
                <a:lnTo>
                  <a:pt x="0" y="392"/>
                </a:lnTo>
                <a:lnTo>
                  <a:pt x="0" y="1233"/>
                </a:lnTo>
                <a:lnTo>
                  <a:pt x="0" y="1233"/>
                </a:lnTo>
                <a:lnTo>
                  <a:pt x="6" y="1241"/>
                </a:lnTo>
                <a:lnTo>
                  <a:pt x="15" y="1245"/>
                </a:lnTo>
                <a:lnTo>
                  <a:pt x="24" y="1245"/>
                </a:lnTo>
                <a:lnTo>
                  <a:pt x="33" y="1244"/>
                </a:lnTo>
                <a:lnTo>
                  <a:pt x="43" y="1239"/>
                </a:lnTo>
                <a:lnTo>
                  <a:pt x="54" y="1230"/>
                </a:lnTo>
                <a:lnTo>
                  <a:pt x="63" y="1220"/>
                </a:lnTo>
                <a:lnTo>
                  <a:pt x="70" y="1205"/>
                </a:lnTo>
                <a:lnTo>
                  <a:pt x="70" y="1205"/>
                </a:lnTo>
                <a:lnTo>
                  <a:pt x="78" y="1193"/>
                </a:lnTo>
                <a:lnTo>
                  <a:pt x="88" y="1179"/>
                </a:lnTo>
                <a:lnTo>
                  <a:pt x="102" y="1165"/>
                </a:lnTo>
                <a:lnTo>
                  <a:pt x="109" y="1157"/>
                </a:lnTo>
                <a:lnTo>
                  <a:pt x="120" y="1150"/>
                </a:lnTo>
                <a:lnTo>
                  <a:pt x="130" y="1144"/>
                </a:lnTo>
                <a:lnTo>
                  <a:pt x="142" y="1138"/>
                </a:lnTo>
                <a:lnTo>
                  <a:pt x="154" y="1132"/>
                </a:lnTo>
                <a:lnTo>
                  <a:pt x="169" y="1129"/>
                </a:lnTo>
                <a:lnTo>
                  <a:pt x="184" y="1126"/>
                </a:lnTo>
                <a:lnTo>
                  <a:pt x="200" y="1124"/>
                </a:lnTo>
                <a:lnTo>
                  <a:pt x="200" y="1124"/>
                </a:lnTo>
                <a:lnTo>
                  <a:pt x="218" y="1126"/>
                </a:lnTo>
                <a:lnTo>
                  <a:pt x="238" y="1129"/>
                </a:lnTo>
                <a:lnTo>
                  <a:pt x="254" y="1135"/>
                </a:lnTo>
                <a:lnTo>
                  <a:pt x="272" y="1142"/>
                </a:lnTo>
                <a:lnTo>
                  <a:pt x="287" y="1153"/>
                </a:lnTo>
                <a:lnTo>
                  <a:pt x="303" y="1163"/>
                </a:lnTo>
                <a:lnTo>
                  <a:pt x="317" y="1176"/>
                </a:lnTo>
                <a:lnTo>
                  <a:pt x="330" y="1191"/>
                </a:lnTo>
                <a:lnTo>
                  <a:pt x="342" y="1208"/>
                </a:lnTo>
                <a:lnTo>
                  <a:pt x="353" y="1226"/>
                </a:lnTo>
                <a:lnTo>
                  <a:pt x="362" y="1245"/>
                </a:lnTo>
                <a:lnTo>
                  <a:pt x="369" y="1265"/>
                </a:lnTo>
                <a:lnTo>
                  <a:pt x="375" y="1286"/>
                </a:lnTo>
                <a:lnTo>
                  <a:pt x="380" y="1308"/>
                </a:lnTo>
                <a:lnTo>
                  <a:pt x="383" y="1330"/>
                </a:lnTo>
                <a:lnTo>
                  <a:pt x="384" y="1354"/>
                </a:lnTo>
                <a:lnTo>
                  <a:pt x="384" y="1354"/>
                </a:lnTo>
                <a:lnTo>
                  <a:pt x="383" y="1377"/>
                </a:lnTo>
                <a:lnTo>
                  <a:pt x="380" y="1401"/>
                </a:lnTo>
                <a:lnTo>
                  <a:pt x="375" y="1422"/>
                </a:lnTo>
                <a:lnTo>
                  <a:pt x="369" y="1443"/>
                </a:lnTo>
                <a:lnTo>
                  <a:pt x="362" y="1463"/>
                </a:lnTo>
                <a:lnTo>
                  <a:pt x="353" y="1483"/>
                </a:lnTo>
                <a:lnTo>
                  <a:pt x="342" y="1499"/>
                </a:lnTo>
                <a:lnTo>
                  <a:pt x="330" y="1516"/>
                </a:lnTo>
                <a:lnTo>
                  <a:pt x="317" y="1531"/>
                </a:lnTo>
                <a:lnTo>
                  <a:pt x="303" y="1544"/>
                </a:lnTo>
                <a:lnTo>
                  <a:pt x="287" y="1556"/>
                </a:lnTo>
                <a:lnTo>
                  <a:pt x="272" y="1565"/>
                </a:lnTo>
                <a:lnTo>
                  <a:pt x="254" y="1573"/>
                </a:lnTo>
                <a:lnTo>
                  <a:pt x="238" y="1579"/>
                </a:lnTo>
                <a:lnTo>
                  <a:pt x="218" y="1582"/>
                </a:lnTo>
                <a:lnTo>
                  <a:pt x="200" y="1583"/>
                </a:lnTo>
                <a:lnTo>
                  <a:pt x="200" y="1583"/>
                </a:lnTo>
                <a:lnTo>
                  <a:pt x="184" y="1583"/>
                </a:lnTo>
                <a:lnTo>
                  <a:pt x="169" y="1580"/>
                </a:lnTo>
                <a:lnTo>
                  <a:pt x="154" y="1576"/>
                </a:lnTo>
                <a:lnTo>
                  <a:pt x="142" y="1571"/>
                </a:lnTo>
                <a:lnTo>
                  <a:pt x="130" y="1565"/>
                </a:lnTo>
                <a:lnTo>
                  <a:pt x="120" y="1558"/>
                </a:lnTo>
                <a:lnTo>
                  <a:pt x="109" y="1550"/>
                </a:lnTo>
                <a:lnTo>
                  <a:pt x="102" y="1543"/>
                </a:lnTo>
                <a:lnTo>
                  <a:pt x="88" y="1528"/>
                </a:lnTo>
                <a:lnTo>
                  <a:pt x="78" y="1516"/>
                </a:lnTo>
                <a:lnTo>
                  <a:pt x="70" y="1502"/>
                </a:lnTo>
                <a:lnTo>
                  <a:pt x="70" y="1502"/>
                </a:lnTo>
                <a:lnTo>
                  <a:pt x="63" y="1489"/>
                </a:lnTo>
                <a:lnTo>
                  <a:pt x="54" y="1477"/>
                </a:lnTo>
                <a:lnTo>
                  <a:pt x="43" y="1469"/>
                </a:lnTo>
                <a:lnTo>
                  <a:pt x="33" y="1463"/>
                </a:lnTo>
                <a:lnTo>
                  <a:pt x="24" y="1462"/>
                </a:lnTo>
                <a:lnTo>
                  <a:pt x="15" y="1463"/>
                </a:lnTo>
                <a:lnTo>
                  <a:pt x="6" y="1468"/>
                </a:lnTo>
                <a:lnTo>
                  <a:pt x="0" y="1474"/>
                </a:lnTo>
                <a:lnTo>
                  <a:pt x="0" y="2371"/>
                </a:lnTo>
                <a:lnTo>
                  <a:pt x="847" y="2371"/>
                </a:lnTo>
                <a:lnTo>
                  <a:pt x="847" y="2371"/>
                </a:lnTo>
                <a:lnTo>
                  <a:pt x="852" y="2363"/>
                </a:lnTo>
                <a:lnTo>
                  <a:pt x="853" y="2356"/>
                </a:lnTo>
                <a:lnTo>
                  <a:pt x="853" y="2347"/>
                </a:lnTo>
                <a:lnTo>
                  <a:pt x="850" y="2338"/>
                </a:lnTo>
                <a:lnTo>
                  <a:pt x="844" y="2329"/>
                </a:lnTo>
                <a:lnTo>
                  <a:pt x="836" y="2322"/>
                </a:lnTo>
                <a:lnTo>
                  <a:pt x="825" y="2313"/>
                </a:lnTo>
                <a:lnTo>
                  <a:pt x="813" y="2305"/>
                </a:lnTo>
                <a:lnTo>
                  <a:pt x="813" y="2305"/>
                </a:lnTo>
                <a:lnTo>
                  <a:pt x="800" y="2298"/>
                </a:lnTo>
                <a:lnTo>
                  <a:pt x="788" y="2289"/>
                </a:lnTo>
                <a:lnTo>
                  <a:pt x="773" y="2275"/>
                </a:lnTo>
                <a:lnTo>
                  <a:pt x="765" y="2266"/>
                </a:lnTo>
                <a:lnTo>
                  <a:pt x="758" y="2257"/>
                </a:lnTo>
                <a:lnTo>
                  <a:pt x="750" y="2247"/>
                </a:lnTo>
                <a:lnTo>
                  <a:pt x="744" y="2235"/>
                </a:lnTo>
                <a:lnTo>
                  <a:pt x="740" y="2221"/>
                </a:lnTo>
                <a:lnTo>
                  <a:pt x="735" y="2208"/>
                </a:lnTo>
                <a:lnTo>
                  <a:pt x="732" y="2193"/>
                </a:lnTo>
                <a:lnTo>
                  <a:pt x="732" y="2177"/>
                </a:lnTo>
                <a:lnTo>
                  <a:pt x="732" y="2177"/>
                </a:lnTo>
                <a:lnTo>
                  <a:pt x="734" y="2157"/>
                </a:lnTo>
                <a:lnTo>
                  <a:pt x="737" y="2139"/>
                </a:lnTo>
                <a:lnTo>
                  <a:pt x="743" y="2121"/>
                </a:lnTo>
                <a:lnTo>
                  <a:pt x="750" y="2105"/>
                </a:lnTo>
                <a:lnTo>
                  <a:pt x="759" y="2088"/>
                </a:lnTo>
                <a:lnTo>
                  <a:pt x="771" y="2073"/>
                </a:lnTo>
                <a:lnTo>
                  <a:pt x="785" y="2060"/>
                </a:lnTo>
                <a:lnTo>
                  <a:pt x="800" y="2046"/>
                </a:lnTo>
                <a:lnTo>
                  <a:pt x="816" y="2035"/>
                </a:lnTo>
                <a:lnTo>
                  <a:pt x="833" y="2024"/>
                </a:lnTo>
                <a:lnTo>
                  <a:pt x="852" y="2015"/>
                </a:lnTo>
                <a:lnTo>
                  <a:pt x="873" y="2006"/>
                </a:lnTo>
                <a:lnTo>
                  <a:pt x="894" y="2000"/>
                </a:lnTo>
                <a:lnTo>
                  <a:pt x="915" y="1996"/>
                </a:lnTo>
                <a:lnTo>
                  <a:pt x="939" y="1993"/>
                </a:lnTo>
                <a:lnTo>
                  <a:pt x="961" y="1993"/>
                </a:lnTo>
                <a:lnTo>
                  <a:pt x="961" y="1993"/>
                </a:lnTo>
                <a:lnTo>
                  <a:pt x="985" y="1993"/>
                </a:lnTo>
                <a:lnTo>
                  <a:pt x="1007" y="1996"/>
                </a:lnTo>
                <a:lnTo>
                  <a:pt x="1030" y="2000"/>
                </a:lnTo>
                <a:lnTo>
                  <a:pt x="1051" y="2006"/>
                </a:lnTo>
                <a:lnTo>
                  <a:pt x="1070" y="2015"/>
                </a:lnTo>
                <a:lnTo>
                  <a:pt x="1090" y="2024"/>
                </a:lnTo>
                <a:lnTo>
                  <a:pt x="1108" y="2035"/>
                </a:lnTo>
                <a:lnTo>
                  <a:pt x="1124" y="2046"/>
                </a:lnTo>
                <a:lnTo>
                  <a:pt x="1139" y="2060"/>
                </a:lnTo>
                <a:lnTo>
                  <a:pt x="1152" y="2073"/>
                </a:lnTo>
                <a:lnTo>
                  <a:pt x="1163" y="2088"/>
                </a:lnTo>
                <a:lnTo>
                  <a:pt x="1173" y="2105"/>
                </a:lnTo>
                <a:lnTo>
                  <a:pt x="1181" y="2121"/>
                </a:lnTo>
                <a:lnTo>
                  <a:pt x="1187" y="2139"/>
                </a:lnTo>
                <a:lnTo>
                  <a:pt x="1190" y="2157"/>
                </a:lnTo>
                <a:lnTo>
                  <a:pt x="1191" y="2177"/>
                </a:lnTo>
                <a:lnTo>
                  <a:pt x="1191" y="2177"/>
                </a:lnTo>
                <a:lnTo>
                  <a:pt x="1190" y="2193"/>
                </a:lnTo>
                <a:lnTo>
                  <a:pt x="1187" y="2208"/>
                </a:lnTo>
                <a:lnTo>
                  <a:pt x="1184" y="2221"/>
                </a:lnTo>
                <a:lnTo>
                  <a:pt x="1178" y="2235"/>
                </a:lnTo>
                <a:lnTo>
                  <a:pt x="1172" y="2247"/>
                </a:lnTo>
                <a:lnTo>
                  <a:pt x="1166" y="2257"/>
                </a:lnTo>
                <a:lnTo>
                  <a:pt x="1158" y="2266"/>
                </a:lnTo>
                <a:lnTo>
                  <a:pt x="1151" y="2275"/>
                </a:lnTo>
                <a:lnTo>
                  <a:pt x="1136" y="2289"/>
                </a:lnTo>
                <a:lnTo>
                  <a:pt x="1123" y="2298"/>
                </a:lnTo>
                <a:lnTo>
                  <a:pt x="1111" y="2305"/>
                </a:lnTo>
                <a:lnTo>
                  <a:pt x="1111" y="2305"/>
                </a:lnTo>
                <a:lnTo>
                  <a:pt x="1097" y="2313"/>
                </a:lnTo>
                <a:lnTo>
                  <a:pt x="1087" y="2322"/>
                </a:lnTo>
                <a:lnTo>
                  <a:pt x="1079" y="2329"/>
                </a:lnTo>
                <a:lnTo>
                  <a:pt x="1073" y="2338"/>
                </a:lnTo>
                <a:lnTo>
                  <a:pt x="1070" y="2347"/>
                </a:lnTo>
                <a:lnTo>
                  <a:pt x="1070" y="2356"/>
                </a:lnTo>
                <a:lnTo>
                  <a:pt x="1072" y="2363"/>
                </a:lnTo>
                <a:lnTo>
                  <a:pt x="1076" y="2371"/>
                </a:lnTo>
                <a:lnTo>
                  <a:pt x="1979" y="2371"/>
                </a:lnTo>
                <a:lnTo>
                  <a:pt x="1979" y="392"/>
                </a:lnTo>
                <a:lnTo>
                  <a:pt x="1100" y="39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lIns="288000" tIns="288000" anchor="ctr"/>
          <a:lstStyle/>
          <a:p>
            <a:pPr>
              <a:defRPr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Izvannastavne aktivnosti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494213" y="4629150"/>
            <a:ext cx="1884362" cy="1884363"/>
          </a:xfrm>
          <a:custGeom>
            <a:avLst/>
            <a:gdLst>
              <a:gd name="T0" fmla="*/ 2145 w 2376"/>
              <a:gd name="T1" fmla="*/ 1136 h 2374"/>
              <a:gd name="T2" fmla="*/ 2092 w 2376"/>
              <a:gd name="T3" fmla="*/ 1169 h 2374"/>
              <a:gd name="T4" fmla="*/ 2056 w 2376"/>
              <a:gd name="T5" fmla="*/ 1218 h 2374"/>
              <a:gd name="T6" fmla="*/ 2023 w 2376"/>
              <a:gd name="T7" fmla="*/ 1248 h 2374"/>
              <a:gd name="T8" fmla="*/ 1993 w 2376"/>
              <a:gd name="T9" fmla="*/ 1241 h 2374"/>
              <a:gd name="T10" fmla="*/ 1979 w 2376"/>
              <a:gd name="T11" fmla="*/ 1198 h 2374"/>
              <a:gd name="T12" fmla="*/ 1102 w 2376"/>
              <a:gd name="T13" fmla="*/ 393 h 2374"/>
              <a:gd name="T14" fmla="*/ 1072 w 2376"/>
              <a:gd name="T15" fmla="*/ 371 h 2374"/>
              <a:gd name="T16" fmla="*/ 1080 w 2376"/>
              <a:gd name="T17" fmla="*/ 338 h 2374"/>
              <a:gd name="T18" fmla="*/ 1113 w 2376"/>
              <a:gd name="T19" fmla="*/ 314 h 2374"/>
              <a:gd name="T20" fmla="*/ 1168 w 2376"/>
              <a:gd name="T21" fmla="*/ 265 h 2374"/>
              <a:gd name="T22" fmla="*/ 1192 w 2376"/>
              <a:gd name="T23" fmla="*/ 200 h 2374"/>
              <a:gd name="T24" fmla="*/ 1183 w 2376"/>
              <a:gd name="T25" fmla="*/ 130 h 2374"/>
              <a:gd name="T26" fmla="*/ 1126 w 2376"/>
              <a:gd name="T27" fmla="*/ 54 h 2374"/>
              <a:gd name="T28" fmla="*/ 1032 w 2376"/>
              <a:gd name="T29" fmla="*/ 9 h 2374"/>
              <a:gd name="T30" fmla="*/ 939 w 2376"/>
              <a:gd name="T31" fmla="*/ 2 h 2374"/>
              <a:gd name="T32" fmla="*/ 835 w 2376"/>
              <a:gd name="T33" fmla="*/ 32 h 2374"/>
              <a:gd name="T34" fmla="*/ 761 w 2376"/>
              <a:gd name="T35" fmla="*/ 97 h 2374"/>
              <a:gd name="T36" fmla="*/ 734 w 2376"/>
              <a:gd name="T37" fmla="*/ 184 h 2374"/>
              <a:gd name="T38" fmla="*/ 746 w 2376"/>
              <a:gd name="T39" fmla="*/ 242 h 2374"/>
              <a:gd name="T40" fmla="*/ 788 w 2376"/>
              <a:gd name="T41" fmla="*/ 296 h 2374"/>
              <a:gd name="T42" fmla="*/ 833 w 2376"/>
              <a:gd name="T43" fmla="*/ 326 h 2374"/>
              <a:gd name="T44" fmla="*/ 855 w 2376"/>
              <a:gd name="T45" fmla="*/ 359 h 2374"/>
              <a:gd name="T46" fmla="*/ 840 w 2376"/>
              <a:gd name="T47" fmla="*/ 386 h 2374"/>
              <a:gd name="T48" fmla="*/ 0 w 2376"/>
              <a:gd name="T49" fmla="*/ 395 h 2374"/>
              <a:gd name="T50" fmla="*/ 24 w 2376"/>
              <a:gd name="T51" fmla="*/ 1250 h 2374"/>
              <a:gd name="T52" fmla="*/ 72 w 2376"/>
              <a:gd name="T53" fmla="*/ 1208 h 2374"/>
              <a:gd name="T54" fmla="*/ 111 w 2376"/>
              <a:gd name="T55" fmla="*/ 1160 h 2374"/>
              <a:gd name="T56" fmla="*/ 169 w 2376"/>
              <a:gd name="T57" fmla="*/ 1132 h 2374"/>
              <a:gd name="T58" fmla="*/ 238 w 2376"/>
              <a:gd name="T59" fmla="*/ 1133 h 2374"/>
              <a:gd name="T60" fmla="*/ 319 w 2376"/>
              <a:gd name="T61" fmla="*/ 1181 h 2374"/>
              <a:gd name="T62" fmla="*/ 371 w 2376"/>
              <a:gd name="T63" fmla="*/ 1268 h 2374"/>
              <a:gd name="T64" fmla="*/ 386 w 2376"/>
              <a:gd name="T65" fmla="*/ 1358 h 2374"/>
              <a:gd name="T66" fmla="*/ 364 w 2376"/>
              <a:gd name="T67" fmla="*/ 1467 h 2374"/>
              <a:gd name="T68" fmla="*/ 304 w 2376"/>
              <a:gd name="T69" fmla="*/ 1547 h 2374"/>
              <a:gd name="T70" fmla="*/ 220 w 2376"/>
              <a:gd name="T71" fmla="*/ 1586 h 2374"/>
              <a:gd name="T72" fmla="*/ 156 w 2376"/>
              <a:gd name="T73" fmla="*/ 1579 h 2374"/>
              <a:gd name="T74" fmla="*/ 102 w 2376"/>
              <a:gd name="T75" fmla="*/ 1547 h 2374"/>
              <a:gd name="T76" fmla="*/ 63 w 2376"/>
              <a:gd name="T77" fmla="*/ 1492 h 2374"/>
              <a:gd name="T78" fmla="*/ 15 w 2376"/>
              <a:gd name="T79" fmla="*/ 1467 h 2374"/>
              <a:gd name="T80" fmla="*/ 1979 w 2376"/>
              <a:gd name="T81" fmla="*/ 1519 h 2374"/>
              <a:gd name="T82" fmla="*/ 1988 w 2376"/>
              <a:gd name="T83" fmla="*/ 1482 h 2374"/>
              <a:gd name="T84" fmla="*/ 2017 w 2376"/>
              <a:gd name="T85" fmla="*/ 1467 h 2374"/>
              <a:gd name="T86" fmla="*/ 2050 w 2376"/>
              <a:gd name="T87" fmla="*/ 1488 h 2374"/>
              <a:gd name="T88" fmla="*/ 2078 w 2376"/>
              <a:gd name="T89" fmla="*/ 1532 h 2374"/>
              <a:gd name="T90" fmla="*/ 2132 w 2376"/>
              <a:gd name="T91" fmla="*/ 1574 h 2374"/>
              <a:gd name="T92" fmla="*/ 2190 w 2376"/>
              <a:gd name="T93" fmla="*/ 1588 h 2374"/>
              <a:gd name="T94" fmla="*/ 2278 w 2376"/>
              <a:gd name="T95" fmla="*/ 1559 h 2374"/>
              <a:gd name="T96" fmla="*/ 2344 w 2376"/>
              <a:gd name="T97" fmla="*/ 1486 h 2374"/>
              <a:gd name="T98" fmla="*/ 2374 w 2376"/>
              <a:gd name="T99" fmla="*/ 1381 h 2374"/>
              <a:gd name="T100" fmla="*/ 2367 w 2376"/>
              <a:gd name="T101" fmla="*/ 1290 h 2374"/>
              <a:gd name="T102" fmla="*/ 2322 w 2376"/>
              <a:gd name="T103" fmla="*/ 1196 h 2374"/>
              <a:gd name="T104" fmla="*/ 2246 w 2376"/>
              <a:gd name="T105" fmla="*/ 1139 h 2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76" h="2374">
                <a:moveTo>
                  <a:pt x="2190" y="1129"/>
                </a:moveTo>
                <a:lnTo>
                  <a:pt x="2190" y="1129"/>
                </a:lnTo>
                <a:lnTo>
                  <a:pt x="2174" y="1129"/>
                </a:lnTo>
                <a:lnTo>
                  <a:pt x="2159" y="1132"/>
                </a:lnTo>
                <a:lnTo>
                  <a:pt x="2145" y="1136"/>
                </a:lnTo>
                <a:lnTo>
                  <a:pt x="2132" y="1141"/>
                </a:lnTo>
                <a:lnTo>
                  <a:pt x="2121" y="1147"/>
                </a:lnTo>
                <a:lnTo>
                  <a:pt x="2110" y="1154"/>
                </a:lnTo>
                <a:lnTo>
                  <a:pt x="2101" y="1162"/>
                </a:lnTo>
                <a:lnTo>
                  <a:pt x="2092" y="1169"/>
                </a:lnTo>
                <a:lnTo>
                  <a:pt x="2078" y="1184"/>
                </a:lnTo>
                <a:lnTo>
                  <a:pt x="2069" y="1196"/>
                </a:lnTo>
                <a:lnTo>
                  <a:pt x="2062" y="1210"/>
                </a:lnTo>
                <a:lnTo>
                  <a:pt x="2062" y="1210"/>
                </a:lnTo>
                <a:lnTo>
                  <a:pt x="2056" y="1218"/>
                </a:lnTo>
                <a:lnTo>
                  <a:pt x="2050" y="1227"/>
                </a:lnTo>
                <a:lnTo>
                  <a:pt x="2044" y="1235"/>
                </a:lnTo>
                <a:lnTo>
                  <a:pt x="2036" y="1241"/>
                </a:lnTo>
                <a:lnTo>
                  <a:pt x="2030" y="1245"/>
                </a:lnTo>
                <a:lnTo>
                  <a:pt x="2023" y="1248"/>
                </a:lnTo>
                <a:lnTo>
                  <a:pt x="2017" y="1250"/>
                </a:lnTo>
                <a:lnTo>
                  <a:pt x="2009" y="1250"/>
                </a:lnTo>
                <a:lnTo>
                  <a:pt x="2003" y="1248"/>
                </a:lnTo>
                <a:lnTo>
                  <a:pt x="1999" y="1245"/>
                </a:lnTo>
                <a:lnTo>
                  <a:pt x="1993" y="1241"/>
                </a:lnTo>
                <a:lnTo>
                  <a:pt x="1988" y="1235"/>
                </a:lnTo>
                <a:lnTo>
                  <a:pt x="1985" y="1227"/>
                </a:lnTo>
                <a:lnTo>
                  <a:pt x="1982" y="1218"/>
                </a:lnTo>
                <a:lnTo>
                  <a:pt x="1981" y="1208"/>
                </a:lnTo>
                <a:lnTo>
                  <a:pt x="1979" y="1198"/>
                </a:lnTo>
                <a:lnTo>
                  <a:pt x="1979" y="395"/>
                </a:lnTo>
                <a:lnTo>
                  <a:pt x="1125" y="395"/>
                </a:lnTo>
                <a:lnTo>
                  <a:pt x="1125" y="395"/>
                </a:lnTo>
                <a:lnTo>
                  <a:pt x="1113" y="395"/>
                </a:lnTo>
                <a:lnTo>
                  <a:pt x="1102" y="393"/>
                </a:lnTo>
                <a:lnTo>
                  <a:pt x="1093" y="390"/>
                </a:lnTo>
                <a:lnTo>
                  <a:pt x="1086" y="386"/>
                </a:lnTo>
                <a:lnTo>
                  <a:pt x="1080" y="381"/>
                </a:lnTo>
                <a:lnTo>
                  <a:pt x="1075" y="377"/>
                </a:lnTo>
                <a:lnTo>
                  <a:pt x="1072" y="371"/>
                </a:lnTo>
                <a:lnTo>
                  <a:pt x="1071" y="365"/>
                </a:lnTo>
                <a:lnTo>
                  <a:pt x="1071" y="359"/>
                </a:lnTo>
                <a:lnTo>
                  <a:pt x="1072" y="351"/>
                </a:lnTo>
                <a:lnTo>
                  <a:pt x="1075" y="345"/>
                </a:lnTo>
                <a:lnTo>
                  <a:pt x="1080" y="338"/>
                </a:lnTo>
                <a:lnTo>
                  <a:pt x="1086" y="332"/>
                </a:lnTo>
                <a:lnTo>
                  <a:pt x="1093" y="326"/>
                </a:lnTo>
                <a:lnTo>
                  <a:pt x="1102" y="319"/>
                </a:lnTo>
                <a:lnTo>
                  <a:pt x="1113" y="314"/>
                </a:lnTo>
                <a:lnTo>
                  <a:pt x="1113" y="314"/>
                </a:lnTo>
                <a:lnTo>
                  <a:pt x="1125" y="307"/>
                </a:lnTo>
                <a:lnTo>
                  <a:pt x="1138" y="296"/>
                </a:lnTo>
                <a:lnTo>
                  <a:pt x="1153" y="283"/>
                </a:lnTo>
                <a:lnTo>
                  <a:pt x="1160" y="275"/>
                </a:lnTo>
                <a:lnTo>
                  <a:pt x="1168" y="265"/>
                </a:lnTo>
                <a:lnTo>
                  <a:pt x="1174" y="254"/>
                </a:lnTo>
                <a:lnTo>
                  <a:pt x="1180" y="242"/>
                </a:lnTo>
                <a:lnTo>
                  <a:pt x="1186" y="230"/>
                </a:lnTo>
                <a:lnTo>
                  <a:pt x="1189" y="215"/>
                </a:lnTo>
                <a:lnTo>
                  <a:pt x="1192" y="200"/>
                </a:lnTo>
                <a:lnTo>
                  <a:pt x="1193" y="184"/>
                </a:lnTo>
                <a:lnTo>
                  <a:pt x="1193" y="184"/>
                </a:lnTo>
                <a:lnTo>
                  <a:pt x="1192" y="166"/>
                </a:lnTo>
                <a:lnTo>
                  <a:pt x="1187" y="147"/>
                </a:lnTo>
                <a:lnTo>
                  <a:pt x="1183" y="130"/>
                </a:lnTo>
                <a:lnTo>
                  <a:pt x="1174" y="112"/>
                </a:lnTo>
                <a:lnTo>
                  <a:pt x="1165" y="97"/>
                </a:lnTo>
                <a:lnTo>
                  <a:pt x="1153" y="81"/>
                </a:lnTo>
                <a:lnTo>
                  <a:pt x="1141" y="67"/>
                </a:lnTo>
                <a:lnTo>
                  <a:pt x="1126" y="54"/>
                </a:lnTo>
                <a:lnTo>
                  <a:pt x="1110" y="42"/>
                </a:lnTo>
                <a:lnTo>
                  <a:pt x="1092" y="32"/>
                </a:lnTo>
                <a:lnTo>
                  <a:pt x="1072" y="23"/>
                </a:lnTo>
                <a:lnTo>
                  <a:pt x="1053" y="15"/>
                </a:lnTo>
                <a:lnTo>
                  <a:pt x="1032" y="9"/>
                </a:lnTo>
                <a:lnTo>
                  <a:pt x="1009" y="3"/>
                </a:lnTo>
                <a:lnTo>
                  <a:pt x="987" y="2"/>
                </a:lnTo>
                <a:lnTo>
                  <a:pt x="963" y="0"/>
                </a:lnTo>
                <a:lnTo>
                  <a:pt x="963" y="0"/>
                </a:lnTo>
                <a:lnTo>
                  <a:pt x="939" y="2"/>
                </a:lnTo>
                <a:lnTo>
                  <a:pt x="917" y="3"/>
                </a:lnTo>
                <a:lnTo>
                  <a:pt x="894" y="9"/>
                </a:lnTo>
                <a:lnTo>
                  <a:pt x="873" y="15"/>
                </a:lnTo>
                <a:lnTo>
                  <a:pt x="854" y="23"/>
                </a:lnTo>
                <a:lnTo>
                  <a:pt x="835" y="32"/>
                </a:lnTo>
                <a:lnTo>
                  <a:pt x="817" y="42"/>
                </a:lnTo>
                <a:lnTo>
                  <a:pt x="802" y="54"/>
                </a:lnTo>
                <a:lnTo>
                  <a:pt x="787" y="67"/>
                </a:lnTo>
                <a:lnTo>
                  <a:pt x="773" y="81"/>
                </a:lnTo>
                <a:lnTo>
                  <a:pt x="761" y="97"/>
                </a:lnTo>
                <a:lnTo>
                  <a:pt x="752" y="112"/>
                </a:lnTo>
                <a:lnTo>
                  <a:pt x="745" y="130"/>
                </a:lnTo>
                <a:lnTo>
                  <a:pt x="739" y="147"/>
                </a:lnTo>
                <a:lnTo>
                  <a:pt x="734" y="166"/>
                </a:lnTo>
                <a:lnTo>
                  <a:pt x="734" y="184"/>
                </a:lnTo>
                <a:lnTo>
                  <a:pt x="734" y="184"/>
                </a:lnTo>
                <a:lnTo>
                  <a:pt x="734" y="200"/>
                </a:lnTo>
                <a:lnTo>
                  <a:pt x="737" y="215"/>
                </a:lnTo>
                <a:lnTo>
                  <a:pt x="742" y="230"/>
                </a:lnTo>
                <a:lnTo>
                  <a:pt x="746" y="242"/>
                </a:lnTo>
                <a:lnTo>
                  <a:pt x="752" y="254"/>
                </a:lnTo>
                <a:lnTo>
                  <a:pt x="760" y="265"/>
                </a:lnTo>
                <a:lnTo>
                  <a:pt x="766" y="275"/>
                </a:lnTo>
                <a:lnTo>
                  <a:pt x="775" y="283"/>
                </a:lnTo>
                <a:lnTo>
                  <a:pt x="788" y="296"/>
                </a:lnTo>
                <a:lnTo>
                  <a:pt x="802" y="307"/>
                </a:lnTo>
                <a:lnTo>
                  <a:pt x="814" y="314"/>
                </a:lnTo>
                <a:lnTo>
                  <a:pt x="814" y="314"/>
                </a:lnTo>
                <a:lnTo>
                  <a:pt x="824" y="319"/>
                </a:lnTo>
                <a:lnTo>
                  <a:pt x="833" y="326"/>
                </a:lnTo>
                <a:lnTo>
                  <a:pt x="840" y="332"/>
                </a:lnTo>
                <a:lnTo>
                  <a:pt x="846" y="338"/>
                </a:lnTo>
                <a:lnTo>
                  <a:pt x="851" y="345"/>
                </a:lnTo>
                <a:lnTo>
                  <a:pt x="854" y="351"/>
                </a:lnTo>
                <a:lnTo>
                  <a:pt x="855" y="359"/>
                </a:lnTo>
                <a:lnTo>
                  <a:pt x="855" y="365"/>
                </a:lnTo>
                <a:lnTo>
                  <a:pt x="854" y="371"/>
                </a:lnTo>
                <a:lnTo>
                  <a:pt x="851" y="377"/>
                </a:lnTo>
                <a:lnTo>
                  <a:pt x="846" y="381"/>
                </a:lnTo>
                <a:lnTo>
                  <a:pt x="840" y="386"/>
                </a:lnTo>
                <a:lnTo>
                  <a:pt x="833" y="390"/>
                </a:lnTo>
                <a:lnTo>
                  <a:pt x="824" y="393"/>
                </a:lnTo>
                <a:lnTo>
                  <a:pt x="814" y="395"/>
                </a:lnTo>
                <a:lnTo>
                  <a:pt x="802" y="395"/>
                </a:lnTo>
                <a:lnTo>
                  <a:pt x="0" y="395"/>
                </a:lnTo>
                <a:lnTo>
                  <a:pt x="0" y="1236"/>
                </a:lnTo>
                <a:lnTo>
                  <a:pt x="0" y="1236"/>
                </a:lnTo>
                <a:lnTo>
                  <a:pt x="8" y="1244"/>
                </a:lnTo>
                <a:lnTo>
                  <a:pt x="15" y="1248"/>
                </a:lnTo>
                <a:lnTo>
                  <a:pt x="24" y="1250"/>
                </a:lnTo>
                <a:lnTo>
                  <a:pt x="35" y="1247"/>
                </a:lnTo>
                <a:lnTo>
                  <a:pt x="45" y="1242"/>
                </a:lnTo>
                <a:lnTo>
                  <a:pt x="54" y="1235"/>
                </a:lnTo>
                <a:lnTo>
                  <a:pt x="63" y="1223"/>
                </a:lnTo>
                <a:lnTo>
                  <a:pt x="72" y="1208"/>
                </a:lnTo>
                <a:lnTo>
                  <a:pt x="72" y="1208"/>
                </a:lnTo>
                <a:lnTo>
                  <a:pt x="80" y="1196"/>
                </a:lnTo>
                <a:lnTo>
                  <a:pt x="89" y="1183"/>
                </a:lnTo>
                <a:lnTo>
                  <a:pt x="102" y="1168"/>
                </a:lnTo>
                <a:lnTo>
                  <a:pt x="111" y="1160"/>
                </a:lnTo>
                <a:lnTo>
                  <a:pt x="120" y="1153"/>
                </a:lnTo>
                <a:lnTo>
                  <a:pt x="130" y="1147"/>
                </a:lnTo>
                <a:lnTo>
                  <a:pt x="142" y="1141"/>
                </a:lnTo>
                <a:lnTo>
                  <a:pt x="156" y="1135"/>
                </a:lnTo>
                <a:lnTo>
                  <a:pt x="169" y="1132"/>
                </a:lnTo>
                <a:lnTo>
                  <a:pt x="184" y="1129"/>
                </a:lnTo>
                <a:lnTo>
                  <a:pt x="201" y="1127"/>
                </a:lnTo>
                <a:lnTo>
                  <a:pt x="201" y="1127"/>
                </a:lnTo>
                <a:lnTo>
                  <a:pt x="220" y="1129"/>
                </a:lnTo>
                <a:lnTo>
                  <a:pt x="238" y="1133"/>
                </a:lnTo>
                <a:lnTo>
                  <a:pt x="256" y="1138"/>
                </a:lnTo>
                <a:lnTo>
                  <a:pt x="272" y="1147"/>
                </a:lnTo>
                <a:lnTo>
                  <a:pt x="289" y="1156"/>
                </a:lnTo>
                <a:lnTo>
                  <a:pt x="304" y="1168"/>
                </a:lnTo>
                <a:lnTo>
                  <a:pt x="319" y="1181"/>
                </a:lnTo>
                <a:lnTo>
                  <a:pt x="331" y="1195"/>
                </a:lnTo>
                <a:lnTo>
                  <a:pt x="343" y="1211"/>
                </a:lnTo>
                <a:lnTo>
                  <a:pt x="353" y="1229"/>
                </a:lnTo>
                <a:lnTo>
                  <a:pt x="364" y="1248"/>
                </a:lnTo>
                <a:lnTo>
                  <a:pt x="371" y="1268"/>
                </a:lnTo>
                <a:lnTo>
                  <a:pt x="377" y="1289"/>
                </a:lnTo>
                <a:lnTo>
                  <a:pt x="382" y="1311"/>
                </a:lnTo>
                <a:lnTo>
                  <a:pt x="385" y="1334"/>
                </a:lnTo>
                <a:lnTo>
                  <a:pt x="386" y="1358"/>
                </a:lnTo>
                <a:lnTo>
                  <a:pt x="386" y="1358"/>
                </a:lnTo>
                <a:lnTo>
                  <a:pt x="385" y="1381"/>
                </a:lnTo>
                <a:lnTo>
                  <a:pt x="382" y="1404"/>
                </a:lnTo>
                <a:lnTo>
                  <a:pt x="377" y="1426"/>
                </a:lnTo>
                <a:lnTo>
                  <a:pt x="371" y="1447"/>
                </a:lnTo>
                <a:lnTo>
                  <a:pt x="364" y="1467"/>
                </a:lnTo>
                <a:lnTo>
                  <a:pt x="353" y="1486"/>
                </a:lnTo>
                <a:lnTo>
                  <a:pt x="343" y="1504"/>
                </a:lnTo>
                <a:lnTo>
                  <a:pt x="331" y="1519"/>
                </a:lnTo>
                <a:lnTo>
                  <a:pt x="319" y="1534"/>
                </a:lnTo>
                <a:lnTo>
                  <a:pt x="304" y="1547"/>
                </a:lnTo>
                <a:lnTo>
                  <a:pt x="289" y="1559"/>
                </a:lnTo>
                <a:lnTo>
                  <a:pt x="272" y="1568"/>
                </a:lnTo>
                <a:lnTo>
                  <a:pt x="256" y="1577"/>
                </a:lnTo>
                <a:lnTo>
                  <a:pt x="238" y="1582"/>
                </a:lnTo>
                <a:lnTo>
                  <a:pt x="220" y="1586"/>
                </a:lnTo>
                <a:lnTo>
                  <a:pt x="201" y="1586"/>
                </a:lnTo>
                <a:lnTo>
                  <a:pt x="201" y="1586"/>
                </a:lnTo>
                <a:lnTo>
                  <a:pt x="184" y="1586"/>
                </a:lnTo>
                <a:lnTo>
                  <a:pt x="169" y="1583"/>
                </a:lnTo>
                <a:lnTo>
                  <a:pt x="156" y="1579"/>
                </a:lnTo>
                <a:lnTo>
                  <a:pt x="142" y="1574"/>
                </a:lnTo>
                <a:lnTo>
                  <a:pt x="130" y="1568"/>
                </a:lnTo>
                <a:lnTo>
                  <a:pt x="120" y="1561"/>
                </a:lnTo>
                <a:lnTo>
                  <a:pt x="111" y="1555"/>
                </a:lnTo>
                <a:lnTo>
                  <a:pt x="102" y="1547"/>
                </a:lnTo>
                <a:lnTo>
                  <a:pt x="89" y="1532"/>
                </a:lnTo>
                <a:lnTo>
                  <a:pt x="80" y="1519"/>
                </a:lnTo>
                <a:lnTo>
                  <a:pt x="72" y="1507"/>
                </a:lnTo>
                <a:lnTo>
                  <a:pt x="72" y="1507"/>
                </a:lnTo>
                <a:lnTo>
                  <a:pt x="63" y="1492"/>
                </a:lnTo>
                <a:lnTo>
                  <a:pt x="54" y="1480"/>
                </a:lnTo>
                <a:lnTo>
                  <a:pt x="45" y="1473"/>
                </a:lnTo>
                <a:lnTo>
                  <a:pt x="35" y="1467"/>
                </a:lnTo>
                <a:lnTo>
                  <a:pt x="24" y="1465"/>
                </a:lnTo>
                <a:lnTo>
                  <a:pt x="15" y="1467"/>
                </a:lnTo>
                <a:lnTo>
                  <a:pt x="8" y="1471"/>
                </a:lnTo>
                <a:lnTo>
                  <a:pt x="0" y="1479"/>
                </a:lnTo>
                <a:lnTo>
                  <a:pt x="0" y="2374"/>
                </a:lnTo>
                <a:lnTo>
                  <a:pt x="1979" y="2374"/>
                </a:lnTo>
                <a:lnTo>
                  <a:pt x="1979" y="1519"/>
                </a:lnTo>
                <a:lnTo>
                  <a:pt x="1979" y="1519"/>
                </a:lnTo>
                <a:lnTo>
                  <a:pt x="1981" y="1507"/>
                </a:lnTo>
                <a:lnTo>
                  <a:pt x="1982" y="1497"/>
                </a:lnTo>
                <a:lnTo>
                  <a:pt x="1985" y="1488"/>
                </a:lnTo>
                <a:lnTo>
                  <a:pt x="1988" y="1482"/>
                </a:lnTo>
                <a:lnTo>
                  <a:pt x="1993" y="1476"/>
                </a:lnTo>
                <a:lnTo>
                  <a:pt x="1999" y="1471"/>
                </a:lnTo>
                <a:lnTo>
                  <a:pt x="2003" y="1468"/>
                </a:lnTo>
                <a:lnTo>
                  <a:pt x="2009" y="1467"/>
                </a:lnTo>
                <a:lnTo>
                  <a:pt x="2017" y="1467"/>
                </a:lnTo>
                <a:lnTo>
                  <a:pt x="2023" y="1467"/>
                </a:lnTo>
                <a:lnTo>
                  <a:pt x="2030" y="1470"/>
                </a:lnTo>
                <a:lnTo>
                  <a:pt x="2036" y="1474"/>
                </a:lnTo>
                <a:lnTo>
                  <a:pt x="2044" y="1480"/>
                </a:lnTo>
                <a:lnTo>
                  <a:pt x="2050" y="1488"/>
                </a:lnTo>
                <a:lnTo>
                  <a:pt x="2056" y="1497"/>
                </a:lnTo>
                <a:lnTo>
                  <a:pt x="2062" y="1507"/>
                </a:lnTo>
                <a:lnTo>
                  <a:pt x="2062" y="1507"/>
                </a:lnTo>
                <a:lnTo>
                  <a:pt x="2069" y="1519"/>
                </a:lnTo>
                <a:lnTo>
                  <a:pt x="2078" y="1532"/>
                </a:lnTo>
                <a:lnTo>
                  <a:pt x="2092" y="1547"/>
                </a:lnTo>
                <a:lnTo>
                  <a:pt x="2101" y="1555"/>
                </a:lnTo>
                <a:lnTo>
                  <a:pt x="2110" y="1562"/>
                </a:lnTo>
                <a:lnTo>
                  <a:pt x="2121" y="1568"/>
                </a:lnTo>
                <a:lnTo>
                  <a:pt x="2132" y="1574"/>
                </a:lnTo>
                <a:lnTo>
                  <a:pt x="2145" y="1580"/>
                </a:lnTo>
                <a:lnTo>
                  <a:pt x="2159" y="1583"/>
                </a:lnTo>
                <a:lnTo>
                  <a:pt x="2174" y="1586"/>
                </a:lnTo>
                <a:lnTo>
                  <a:pt x="2190" y="1588"/>
                </a:lnTo>
                <a:lnTo>
                  <a:pt x="2190" y="1588"/>
                </a:lnTo>
                <a:lnTo>
                  <a:pt x="2210" y="1586"/>
                </a:lnTo>
                <a:lnTo>
                  <a:pt x="2228" y="1583"/>
                </a:lnTo>
                <a:lnTo>
                  <a:pt x="2246" y="1577"/>
                </a:lnTo>
                <a:lnTo>
                  <a:pt x="2262" y="1570"/>
                </a:lnTo>
                <a:lnTo>
                  <a:pt x="2278" y="1559"/>
                </a:lnTo>
                <a:lnTo>
                  <a:pt x="2293" y="1547"/>
                </a:lnTo>
                <a:lnTo>
                  <a:pt x="2308" y="1535"/>
                </a:lnTo>
                <a:lnTo>
                  <a:pt x="2322" y="1520"/>
                </a:lnTo>
                <a:lnTo>
                  <a:pt x="2332" y="1504"/>
                </a:lnTo>
                <a:lnTo>
                  <a:pt x="2344" y="1486"/>
                </a:lnTo>
                <a:lnTo>
                  <a:pt x="2353" y="1467"/>
                </a:lnTo>
                <a:lnTo>
                  <a:pt x="2361" y="1447"/>
                </a:lnTo>
                <a:lnTo>
                  <a:pt x="2367" y="1426"/>
                </a:lnTo>
                <a:lnTo>
                  <a:pt x="2371" y="1404"/>
                </a:lnTo>
                <a:lnTo>
                  <a:pt x="2374" y="1381"/>
                </a:lnTo>
                <a:lnTo>
                  <a:pt x="2376" y="1358"/>
                </a:lnTo>
                <a:lnTo>
                  <a:pt x="2376" y="1358"/>
                </a:lnTo>
                <a:lnTo>
                  <a:pt x="2374" y="1335"/>
                </a:lnTo>
                <a:lnTo>
                  <a:pt x="2371" y="1311"/>
                </a:lnTo>
                <a:lnTo>
                  <a:pt x="2367" y="1290"/>
                </a:lnTo>
                <a:lnTo>
                  <a:pt x="2361" y="1269"/>
                </a:lnTo>
                <a:lnTo>
                  <a:pt x="2353" y="1248"/>
                </a:lnTo>
                <a:lnTo>
                  <a:pt x="2344" y="1229"/>
                </a:lnTo>
                <a:lnTo>
                  <a:pt x="2332" y="1213"/>
                </a:lnTo>
                <a:lnTo>
                  <a:pt x="2322" y="1196"/>
                </a:lnTo>
                <a:lnTo>
                  <a:pt x="2308" y="1181"/>
                </a:lnTo>
                <a:lnTo>
                  <a:pt x="2293" y="1168"/>
                </a:lnTo>
                <a:lnTo>
                  <a:pt x="2278" y="1156"/>
                </a:lnTo>
                <a:lnTo>
                  <a:pt x="2262" y="1147"/>
                </a:lnTo>
                <a:lnTo>
                  <a:pt x="2246" y="1139"/>
                </a:lnTo>
                <a:lnTo>
                  <a:pt x="2228" y="1133"/>
                </a:lnTo>
                <a:lnTo>
                  <a:pt x="2210" y="1130"/>
                </a:lnTo>
                <a:lnTo>
                  <a:pt x="2190" y="1129"/>
                </a:lnTo>
                <a:lnTo>
                  <a:pt x="2190" y="112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lIns="36000" tIns="324000" anchor="ctr"/>
          <a:lstStyle/>
          <a:p>
            <a:pPr algn="ctr">
              <a:defRPr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Biologija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179888" y="1797050"/>
            <a:ext cx="1885950" cy="1882775"/>
          </a:xfrm>
          <a:custGeom>
            <a:avLst/>
            <a:gdLst>
              <a:gd name="T0" fmla="*/ 2222 w 2377"/>
              <a:gd name="T1" fmla="*/ 795 h 2371"/>
              <a:gd name="T2" fmla="*/ 2275 w 2377"/>
              <a:gd name="T3" fmla="*/ 827 h 2371"/>
              <a:gd name="T4" fmla="*/ 2314 w 2377"/>
              <a:gd name="T5" fmla="*/ 882 h 2371"/>
              <a:gd name="T6" fmla="*/ 2362 w 2377"/>
              <a:gd name="T7" fmla="*/ 907 h 2371"/>
              <a:gd name="T8" fmla="*/ 395 w 2377"/>
              <a:gd name="T9" fmla="*/ 855 h 2371"/>
              <a:gd name="T10" fmla="*/ 386 w 2377"/>
              <a:gd name="T11" fmla="*/ 892 h 2371"/>
              <a:gd name="T12" fmla="*/ 358 w 2377"/>
              <a:gd name="T13" fmla="*/ 907 h 2371"/>
              <a:gd name="T14" fmla="*/ 325 w 2377"/>
              <a:gd name="T15" fmla="*/ 886 h 2371"/>
              <a:gd name="T16" fmla="*/ 296 w 2377"/>
              <a:gd name="T17" fmla="*/ 842 h 2371"/>
              <a:gd name="T18" fmla="*/ 242 w 2377"/>
              <a:gd name="T19" fmla="*/ 800 h 2371"/>
              <a:gd name="T20" fmla="*/ 184 w 2377"/>
              <a:gd name="T21" fmla="*/ 786 h 2371"/>
              <a:gd name="T22" fmla="*/ 96 w 2377"/>
              <a:gd name="T23" fmla="*/ 815 h 2371"/>
              <a:gd name="T24" fmla="*/ 32 w 2377"/>
              <a:gd name="T25" fmla="*/ 888 h 2371"/>
              <a:gd name="T26" fmla="*/ 0 w 2377"/>
              <a:gd name="T27" fmla="*/ 993 h 2371"/>
              <a:gd name="T28" fmla="*/ 8 w 2377"/>
              <a:gd name="T29" fmla="*/ 1084 h 2371"/>
              <a:gd name="T30" fmla="*/ 54 w 2377"/>
              <a:gd name="T31" fmla="*/ 1178 h 2371"/>
              <a:gd name="T32" fmla="*/ 129 w 2377"/>
              <a:gd name="T33" fmla="*/ 1235 h 2371"/>
              <a:gd name="T34" fmla="*/ 201 w 2377"/>
              <a:gd name="T35" fmla="*/ 1245 h 2371"/>
              <a:gd name="T36" fmla="*/ 265 w 2377"/>
              <a:gd name="T37" fmla="*/ 1220 h 2371"/>
              <a:gd name="T38" fmla="*/ 313 w 2377"/>
              <a:gd name="T39" fmla="*/ 1164 h 2371"/>
              <a:gd name="T40" fmla="*/ 338 w 2377"/>
              <a:gd name="T41" fmla="*/ 1133 h 2371"/>
              <a:gd name="T42" fmla="*/ 371 w 2377"/>
              <a:gd name="T43" fmla="*/ 1126 h 2371"/>
              <a:gd name="T44" fmla="*/ 392 w 2377"/>
              <a:gd name="T45" fmla="*/ 1155 h 2371"/>
              <a:gd name="T46" fmla="*/ 1256 w 2377"/>
              <a:gd name="T47" fmla="*/ 1976 h 2371"/>
              <a:gd name="T48" fmla="*/ 1298 w 2377"/>
              <a:gd name="T49" fmla="*/ 1990 h 2371"/>
              <a:gd name="T50" fmla="*/ 1305 w 2377"/>
              <a:gd name="T51" fmla="*/ 2020 h 2371"/>
              <a:gd name="T52" fmla="*/ 1275 w 2377"/>
              <a:gd name="T53" fmla="*/ 2052 h 2371"/>
              <a:gd name="T54" fmla="*/ 1225 w 2377"/>
              <a:gd name="T55" fmla="*/ 2088 h 2371"/>
              <a:gd name="T56" fmla="*/ 1193 w 2377"/>
              <a:gd name="T57" fmla="*/ 2141 h 2371"/>
              <a:gd name="T58" fmla="*/ 1186 w 2377"/>
              <a:gd name="T59" fmla="*/ 2206 h 2371"/>
              <a:gd name="T60" fmla="*/ 1225 w 2377"/>
              <a:gd name="T61" fmla="*/ 2290 h 2371"/>
              <a:gd name="T62" fmla="*/ 1305 w 2377"/>
              <a:gd name="T63" fmla="*/ 2348 h 2371"/>
              <a:gd name="T64" fmla="*/ 1414 w 2377"/>
              <a:gd name="T65" fmla="*/ 2371 h 2371"/>
              <a:gd name="T66" fmla="*/ 1504 w 2377"/>
              <a:gd name="T67" fmla="*/ 2357 h 2371"/>
              <a:gd name="T68" fmla="*/ 1591 w 2377"/>
              <a:gd name="T69" fmla="*/ 2304 h 2371"/>
              <a:gd name="T70" fmla="*/ 1639 w 2377"/>
              <a:gd name="T71" fmla="*/ 2224 h 2371"/>
              <a:gd name="T72" fmla="*/ 1640 w 2377"/>
              <a:gd name="T73" fmla="*/ 2156 h 2371"/>
              <a:gd name="T74" fmla="*/ 1612 w 2377"/>
              <a:gd name="T75" fmla="*/ 2097 h 2371"/>
              <a:gd name="T76" fmla="*/ 1564 w 2377"/>
              <a:gd name="T77" fmla="*/ 2057 h 2371"/>
              <a:gd name="T78" fmla="*/ 1526 w 2377"/>
              <a:gd name="T79" fmla="*/ 2026 h 2371"/>
              <a:gd name="T80" fmla="*/ 1526 w 2377"/>
              <a:gd name="T81" fmla="*/ 1994 h 2371"/>
              <a:gd name="T82" fmla="*/ 1564 w 2377"/>
              <a:gd name="T83" fmla="*/ 1976 h 2371"/>
              <a:gd name="T84" fmla="*/ 2370 w 2377"/>
              <a:gd name="T85" fmla="*/ 1130 h 2371"/>
              <a:gd name="T86" fmla="*/ 2323 w 2377"/>
              <a:gd name="T87" fmla="*/ 1139 h 2371"/>
              <a:gd name="T88" fmla="*/ 2289 w 2377"/>
              <a:gd name="T89" fmla="*/ 1191 h 2371"/>
              <a:gd name="T90" fmla="*/ 2235 w 2377"/>
              <a:gd name="T91" fmla="*/ 1233 h 2371"/>
              <a:gd name="T92" fmla="*/ 2177 w 2377"/>
              <a:gd name="T93" fmla="*/ 1245 h 2371"/>
              <a:gd name="T94" fmla="*/ 2089 w 2377"/>
              <a:gd name="T95" fmla="*/ 1218 h 2371"/>
              <a:gd name="T96" fmla="*/ 2024 w 2377"/>
              <a:gd name="T97" fmla="*/ 1145 h 2371"/>
              <a:gd name="T98" fmla="*/ 1993 w 2377"/>
              <a:gd name="T99" fmla="*/ 1040 h 2371"/>
              <a:gd name="T100" fmla="*/ 2000 w 2377"/>
              <a:gd name="T101" fmla="*/ 948 h 2371"/>
              <a:gd name="T102" fmla="*/ 2047 w 2377"/>
              <a:gd name="T103" fmla="*/ 855 h 2371"/>
              <a:gd name="T104" fmla="*/ 2121 w 2377"/>
              <a:gd name="T105" fmla="*/ 797 h 2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77" h="2371">
                <a:moveTo>
                  <a:pt x="2177" y="788"/>
                </a:moveTo>
                <a:lnTo>
                  <a:pt x="2177" y="788"/>
                </a:lnTo>
                <a:lnTo>
                  <a:pt x="2193" y="788"/>
                </a:lnTo>
                <a:lnTo>
                  <a:pt x="2208" y="791"/>
                </a:lnTo>
                <a:lnTo>
                  <a:pt x="2222" y="795"/>
                </a:lnTo>
                <a:lnTo>
                  <a:pt x="2235" y="800"/>
                </a:lnTo>
                <a:lnTo>
                  <a:pt x="2247" y="806"/>
                </a:lnTo>
                <a:lnTo>
                  <a:pt x="2257" y="813"/>
                </a:lnTo>
                <a:lnTo>
                  <a:pt x="2266" y="819"/>
                </a:lnTo>
                <a:lnTo>
                  <a:pt x="2275" y="827"/>
                </a:lnTo>
                <a:lnTo>
                  <a:pt x="2289" y="842"/>
                </a:lnTo>
                <a:lnTo>
                  <a:pt x="2298" y="855"/>
                </a:lnTo>
                <a:lnTo>
                  <a:pt x="2305" y="867"/>
                </a:lnTo>
                <a:lnTo>
                  <a:pt x="2305" y="867"/>
                </a:lnTo>
                <a:lnTo>
                  <a:pt x="2314" y="882"/>
                </a:lnTo>
                <a:lnTo>
                  <a:pt x="2323" y="894"/>
                </a:lnTo>
                <a:lnTo>
                  <a:pt x="2334" y="901"/>
                </a:lnTo>
                <a:lnTo>
                  <a:pt x="2343" y="907"/>
                </a:lnTo>
                <a:lnTo>
                  <a:pt x="2353" y="909"/>
                </a:lnTo>
                <a:lnTo>
                  <a:pt x="2362" y="907"/>
                </a:lnTo>
                <a:lnTo>
                  <a:pt x="2370" y="903"/>
                </a:lnTo>
                <a:lnTo>
                  <a:pt x="2377" y="895"/>
                </a:lnTo>
                <a:lnTo>
                  <a:pt x="2377" y="0"/>
                </a:lnTo>
                <a:lnTo>
                  <a:pt x="395" y="0"/>
                </a:lnTo>
                <a:lnTo>
                  <a:pt x="395" y="855"/>
                </a:lnTo>
                <a:lnTo>
                  <a:pt x="395" y="855"/>
                </a:lnTo>
                <a:lnTo>
                  <a:pt x="393" y="867"/>
                </a:lnTo>
                <a:lnTo>
                  <a:pt x="392" y="877"/>
                </a:lnTo>
                <a:lnTo>
                  <a:pt x="389" y="886"/>
                </a:lnTo>
                <a:lnTo>
                  <a:pt x="386" y="892"/>
                </a:lnTo>
                <a:lnTo>
                  <a:pt x="382" y="898"/>
                </a:lnTo>
                <a:lnTo>
                  <a:pt x="377" y="903"/>
                </a:lnTo>
                <a:lnTo>
                  <a:pt x="371" y="906"/>
                </a:lnTo>
                <a:lnTo>
                  <a:pt x="365" y="907"/>
                </a:lnTo>
                <a:lnTo>
                  <a:pt x="358" y="907"/>
                </a:lnTo>
                <a:lnTo>
                  <a:pt x="352" y="907"/>
                </a:lnTo>
                <a:lnTo>
                  <a:pt x="344" y="904"/>
                </a:lnTo>
                <a:lnTo>
                  <a:pt x="338" y="900"/>
                </a:lnTo>
                <a:lnTo>
                  <a:pt x="331" y="894"/>
                </a:lnTo>
                <a:lnTo>
                  <a:pt x="325" y="886"/>
                </a:lnTo>
                <a:lnTo>
                  <a:pt x="319" y="877"/>
                </a:lnTo>
                <a:lnTo>
                  <a:pt x="313" y="867"/>
                </a:lnTo>
                <a:lnTo>
                  <a:pt x="313" y="867"/>
                </a:lnTo>
                <a:lnTo>
                  <a:pt x="305" y="855"/>
                </a:lnTo>
                <a:lnTo>
                  <a:pt x="296" y="842"/>
                </a:lnTo>
                <a:lnTo>
                  <a:pt x="283" y="827"/>
                </a:lnTo>
                <a:lnTo>
                  <a:pt x="274" y="819"/>
                </a:lnTo>
                <a:lnTo>
                  <a:pt x="265" y="812"/>
                </a:lnTo>
                <a:lnTo>
                  <a:pt x="254" y="806"/>
                </a:lnTo>
                <a:lnTo>
                  <a:pt x="242" y="800"/>
                </a:lnTo>
                <a:lnTo>
                  <a:pt x="229" y="794"/>
                </a:lnTo>
                <a:lnTo>
                  <a:pt x="216" y="791"/>
                </a:lnTo>
                <a:lnTo>
                  <a:pt x="201" y="788"/>
                </a:lnTo>
                <a:lnTo>
                  <a:pt x="184" y="786"/>
                </a:lnTo>
                <a:lnTo>
                  <a:pt x="184" y="786"/>
                </a:lnTo>
                <a:lnTo>
                  <a:pt x="165" y="788"/>
                </a:lnTo>
                <a:lnTo>
                  <a:pt x="147" y="791"/>
                </a:lnTo>
                <a:lnTo>
                  <a:pt x="129" y="797"/>
                </a:lnTo>
                <a:lnTo>
                  <a:pt x="112" y="804"/>
                </a:lnTo>
                <a:lnTo>
                  <a:pt x="96" y="815"/>
                </a:lnTo>
                <a:lnTo>
                  <a:pt x="81" y="825"/>
                </a:lnTo>
                <a:lnTo>
                  <a:pt x="66" y="839"/>
                </a:lnTo>
                <a:lnTo>
                  <a:pt x="54" y="854"/>
                </a:lnTo>
                <a:lnTo>
                  <a:pt x="42" y="870"/>
                </a:lnTo>
                <a:lnTo>
                  <a:pt x="32" y="888"/>
                </a:lnTo>
                <a:lnTo>
                  <a:pt x="21" y="907"/>
                </a:lnTo>
                <a:lnTo>
                  <a:pt x="14" y="927"/>
                </a:lnTo>
                <a:lnTo>
                  <a:pt x="8" y="948"/>
                </a:lnTo>
                <a:lnTo>
                  <a:pt x="3" y="970"/>
                </a:lnTo>
                <a:lnTo>
                  <a:pt x="0" y="993"/>
                </a:lnTo>
                <a:lnTo>
                  <a:pt x="0" y="1016"/>
                </a:lnTo>
                <a:lnTo>
                  <a:pt x="0" y="1016"/>
                </a:lnTo>
                <a:lnTo>
                  <a:pt x="0" y="1039"/>
                </a:lnTo>
                <a:lnTo>
                  <a:pt x="3" y="1063"/>
                </a:lnTo>
                <a:lnTo>
                  <a:pt x="8" y="1084"/>
                </a:lnTo>
                <a:lnTo>
                  <a:pt x="14" y="1105"/>
                </a:lnTo>
                <a:lnTo>
                  <a:pt x="21" y="1126"/>
                </a:lnTo>
                <a:lnTo>
                  <a:pt x="32" y="1145"/>
                </a:lnTo>
                <a:lnTo>
                  <a:pt x="42" y="1161"/>
                </a:lnTo>
                <a:lnTo>
                  <a:pt x="54" y="1178"/>
                </a:lnTo>
                <a:lnTo>
                  <a:pt x="66" y="1193"/>
                </a:lnTo>
                <a:lnTo>
                  <a:pt x="81" y="1206"/>
                </a:lnTo>
                <a:lnTo>
                  <a:pt x="96" y="1218"/>
                </a:lnTo>
                <a:lnTo>
                  <a:pt x="112" y="1227"/>
                </a:lnTo>
                <a:lnTo>
                  <a:pt x="129" y="1235"/>
                </a:lnTo>
                <a:lnTo>
                  <a:pt x="147" y="1241"/>
                </a:lnTo>
                <a:lnTo>
                  <a:pt x="165" y="1244"/>
                </a:lnTo>
                <a:lnTo>
                  <a:pt x="184" y="1245"/>
                </a:lnTo>
                <a:lnTo>
                  <a:pt x="184" y="1245"/>
                </a:lnTo>
                <a:lnTo>
                  <a:pt x="201" y="1245"/>
                </a:lnTo>
                <a:lnTo>
                  <a:pt x="216" y="1242"/>
                </a:lnTo>
                <a:lnTo>
                  <a:pt x="229" y="1238"/>
                </a:lnTo>
                <a:lnTo>
                  <a:pt x="242" y="1233"/>
                </a:lnTo>
                <a:lnTo>
                  <a:pt x="254" y="1227"/>
                </a:lnTo>
                <a:lnTo>
                  <a:pt x="265" y="1220"/>
                </a:lnTo>
                <a:lnTo>
                  <a:pt x="274" y="1212"/>
                </a:lnTo>
                <a:lnTo>
                  <a:pt x="283" y="1205"/>
                </a:lnTo>
                <a:lnTo>
                  <a:pt x="296" y="1190"/>
                </a:lnTo>
                <a:lnTo>
                  <a:pt x="305" y="1178"/>
                </a:lnTo>
                <a:lnTo>
                  <a:pt x="313" y="1164"/>
                </a:lnTo>
                <a:lnTo>
                  <a:pt x="313" y="1164"/>
                </a:lnTo>
                <a:lnTo>
                  <a:pt x="319" y="1155"/>
                </a:lnTo>
                <a:lnTo>
                  <a:pt x="325" y="1147"/>
                </a:lnTo>
                <a:lnTo>
                  <a:pt x="331" y="1139"/>
                </a:lnTo>
                <a:lnTo>
                  <a:pt x="338" y="1133"/>
                </a:lnTo>
                <a:lnTo>
                  <a:pt x="344" y="1129"/>
                </a:lnTo>
                <a:lnTo>
                  <a:pt x="352" y="1126"/>
                </a:lnTo>
                <a:lnTo>
                  <a:pt x="358" y="1124"/>
                </a:lnTo>
                <a:lnTo>
                  <a:pt x="365" y="1124"/>
                </a:lnTo>
                <a:lnTo>
                  <a:pt x="371" y="1126"/>
                </a:lnTo>
                <a:lnTo>
                  <a:pt x="377" y="1129"/>
                </a:lnTo>
                <a:lnTo>
                  <a:pt x="382" y="1133"/>
                </a:lnTo>
                <a:lnTo>
                  <a:pt x="386" y="1139"/>
                </a:lnTo>
                <a:lnTo>
                  <a:pt x="389" y="1147"/>
                </a:lnTo>
                <a:lnTo>
                  <a:pt x="392" y="1155"/>
                </a:lnTo>
                <a:lnTo>
                  <a:pt x="393" y="1166"/>
                </a:lnTo>
                <a:lnTo>
                  <a:pt x="395" y="1176"/>
                </a:lnTo>
                <a:lnTo>
                  <a:pt x="395" y="1979"/>
                </a:lnTo>
                <a:lnTo>
                  <a:pt x="1256" y="1976"/>
                </a:lnTo>
                <a:lnTo>
                  <a:pt x="1256" y="1976"/>
                </a:lnTo>
                <a:lnTo>
                  <a:pt x="1266" y="1978"/>
                </a:lnTo>
                <a:lnTo>
                  <a:pt x="1277" y="1979"/>
                </a:lnTo>
                <a:lnTo>
                  <a:pt x="1286" y="1982"/>
                </a:lnTo>
                <a:lnTo>
                  <a:pt x="1292" y="1985"/>
                </a:lnTo>
                <a:lnTo>
                  <a:pt x="1298" y="1990"/>
                </a:lnTo>
                <a:lnTo>
                  <a:pt x="1302" y="1996"/>
                </a:lnTo>
                <a:lnTo>
                  <a:pt x="1305" y="2000"/>
                </a:lnTo>
                <a:lnTo>
                  <a:pt x="1307" y="2006"/>
                </a:lnTo>
                <a:lnTo>
                  <a:pt x="1307" y="2014"/>
                </a:lnTo>
                <a:lnTo>
                  <a:pt x="1305" y="2020"/>
                </a:lnTo>
                <a:lnTo>
                  <a:pt x="1302" y="2027"/>
                </a:lnTo>
                <a:lnTo>
                  <a:pt x="1298" y="2033"/>
                </a:lnTo>
                <a:lnTo>
                  <a:pt x="1292" y="2040"/>
                </a:lnTo>
                <a:lnTo>
                  <a:pt x="1284" y="2046"/>
                </a:lnTo>
                <a:lnTo>
                  <a:pt x="1275" y="2052"/>
                </a:lnTo>
                <a:lnTo>
                  <a:pt x="1265" y="2057"/>
                </a:lnTo>
                <a:lnTo>
                  <a:pt x="1265" y="2057"/>
                </a:lnTo>
                <a:lnTo>
                  <a:pt x="1253" y="2064"/>
                </a:lnTo>
                <a:lnTo>
                  <a:pt x="1239" y="2075"/>
                </a:lnTo>
                <a:lnTo>
                  <a:pt x="1225" y="2088"/>
                </a:lnTo>
                <a:lnTo>
                  <a:pt x="1217" y="2097"/>
                </a:lnTo>
                <a:lnTo>
                  <a:pt x="1211" y="2106"/>
                </a:lnTo>
                <a:lnTo>
                  <a:pt x="1204" y="2117"/>
                </a:lnTo>
                <a:lnTo>
                  <a:pt x="1198" y="2129"/>
                </a:lnTo>
                <a:lnTo>
                  <a:pt x="1193" y="2141"/>
                </a:lnTo>
                <a:lnTo>
                  <a:pt x="1189" y="2156"/>
                </a:lnTo>
                <a:lnTo>
                  <a:pt x="1186" y="2171"/>
                </a:lnTo>
                <a:lnTo>
                  <a:pt x="1186" y="2187"/>
                </a:lnTo>
                <a:lnTo>
                  <a:pt x="1186" y="2187"/>
                </a:lnTo>
                <a:lnTo>
                  <a:pt x="1186" y="2206"/>
                </a:lnTo>
                <a:lnTo>
                  <a:pt x="1190" y="2224"/>
                </a:lnTo>
                <a:lnTo>
                  <a:pt x="1196" y="2242"/>
                </a:lnTo>
                <a:lnTo>
                  <a:pt x="1204" y="2259"/>
                </a:lnTo>
                <a:lnTo>
                  <a:pt x="1213" y="2275"/>
                </a:lnTo>
                <a:lnTo>
                  <a:pt x="1225" y="2290"/>
                </a:lnTo>
                <a:lnTo>
                  <a:pt x="1238" y="2304"/>
                </a:lnTo>
                <a:lnTo>
                  <a:pt x="1253" y="2317"/>
                </a:lnTo>
                <a:lnTo>
                  <a:pt x="1268" y="2329"/>
                </a:lnTo>
                <a:lnTo>
                  <a:pt x="1286" y="2339"/>
                </a:lnTo>
                <a:lnTo>
                  <a:pt x="1305" y="2348"/>
                </a:lnTo>
                <a:lnTo>
                  <a:pt x="1325" y="2357"/>
                </a:lnTo>
                <a:lnTo>
                  <a:pt x="1346" y="2363"/>
                </a:lnTo>
                <a:lnTo>
                  <a:pt x="1368" y="2368"/>
                </a:lnTo>
                <a:lnTo>
                  <a:pt x="1390" y="2371"/>
                </a:lnTo>
                <a:lnTo>
                  <a:pt x="1414" y="2371"/>
                </a:lnTo>
                <a:lnTo>
                  <a:pt x="1414" y="2371"/>
                </a:lnTo>
                <a:lnTo>
                  <a:pt x="1438" y="2371"/>
                </a:lnTo>
                <a:lnTo>
                  <a:pt x="1461" y="2368"/>
                </a:lnTo>
                <a:lnTo>
                  <a:pt x="1483" y="2363"/>
                </a:lnTo>
                <a:lnTo>
                  <a:pt x="1504" y="2357"/>
                </a:lnTo>
                <a:lnTo>
                  <a:pt x="1523" y="2348"/>
                </a:lnTo>
                <a:lnTo>
                  <a:pt x="1543" y="2339"/>
                </a:lnTo>
                <a:lnTo>
                  <a:pt x="1561" y="2329"/>
                </a:lnTo>
                <a:lnTo>
                  <a:pt x="1577" y="2317"/>
                </a:lnTo>
                <a:lnTo>
                  <a:pt x="1591" y="2304"/>
                </a:lnTo>
                <a:lnTo>
                  <a:pt x="1604" y="2290"/>
                </a:lnTo>
                <a:lnTo>
                  <a:pt x="1616" y="2275"/>
                </a:lnTo>
                <a:lnTo>
                  <a:pt x="1625" y="2259"/>
                </a:lnTo>
                <a:lnTo>
                  <a:pt x="1634" y="2242"/>
                </a:lnTo>
                <a:lnTo>
                  <a:pt x="1639" y="2224"/>
                </a:lnTo>
                <a:lnTo>
                  <a:pt x="1643" y="2206"/>
                </a:lnTo>
                <a:lnTo>
                  <a:pt x="1645" y="2187"/>
                </a:lnTo>
                <a:lnTo>
                  <a:pt x="1645" y="2187"/>
                </a:lnTo>
                <a:lnTo>
                  <a:pt x="1643" y="2171"/>
                </a:lnTo>
                <a:lnTo>
                  <a:pt x="1640" y="2156"/>
                </a:lnTo>
                <a:lnTo>
                  <a:pt x="1637" y="2141"/>
                </a:lnTo>
                <a:lnTo>
                  <a:pt x="1631" y="2129"/>
                </a:lnTo>
                <a:lnTo>
                  <a:pt x="1625" y="2117"/>
                </a:lnTo>
                <a:lnTo>
                  <a:pt x="1619" y="2106"/>
                </a:lnTo>
                <a:lnTo>
                  <a:pt x="1612" y="2097"/>
                </a:lnTo>
                <a:lnTo>
                  <a:pt x="1604" y="2088"/>
                </a:lnTo>
                <a:lnTo>
                  <a:pt x="1589" y="2075"/>
                </a:lnTo>
                <a:lnTo>
                  <a:pt x="1576" y="2064"/>
                </a:lnTo>
                <a:lnTo>
                  <a:pt x="1564" y="2057"/>
                </a:lnTo>
                <a:lnTo>
                  <a:pt x="1564" y="2057"/>
                </a:lnTo>
                <a:lnTo>
                  <a:pt x="1553" y="2052"/>
                </a:lnTo>
                <a:lnTo>
                  <a:pt x="1544" y="2046"/>
                </a:lnTo>
                <a:lnTo>
                  <a:pt x="1537" y="2039"/>
                </a:lnTo>
                <a:lnTo>
                  <a:pt x="1531" y="2033"/>
                </a:lnTo>
                <a:lnTo>
                  <a:pt x="1526" y="2026"/>
                </a:lnTo>
                <a:lnTo>
                  <a:pt x="1523" y="2020"/>
                </a:lnTo>
                <a:lnTo>
                  <a:pt x="1522" y="2012"/>
                </a:lnTo>
                <a:lnTo>
                  <a:pt x="1522" y="2006"/>
                </a:lnTo>
                <a:lnTo>
                  <a:pt x="1523" y="2000"/>
                </a:lnTo>
                <a:lnTo>
                  <a:pt x="1526" y="1994"/>
                </a:lnTo>
                <a:lnTo>
                  <a:pt x="1531" y="1990"/>
                </a:lnTo>
                <a:lnTo>
                  <a:pt x="1537" y="1985"/>
                </a:lnTo>
                <a:lnTo>
                  <a:pt x="1544" y="1981"/>
                </a:lnTo>
                <a:lnTo>
                  <a:pt x="1553" y="1978"/>
                </a:lnTo>
                <a:lnTo>
                  <a:pt x="1564" y="1976"/>
                </a:lnTo>
                <a:lnTo>
                  <a:pt x="1576" y="1976"/>
                </a:lnTo>
                <a:lnTo>
                  <a:pt x="2377" y="1976"/>
                </a:lnTo>
                <a:lnTo>
                  <a:pt x="2377" y="1138"/>
                </a:lnTo>
                <a:lnTo>
                  <a:pt x="2377" y="1138"/>
                </a:lnTo>
                <a:lnTo>
                  <a:pt x="2370" y="1130"/>
                </a:lnTo>
                <a:lnTo>
                  <a:pt x="2362" y="1126"/>
                </a:lnTo>
                <a:lnTo>
                  <a:pt x="2353" y="1124"/>
                </a:lnTo>
                <a:lnTo>
                  <a:pt x="2343" y="1127"/>
                </a:lnTo>
                <a:lnTo>
                  <a:pt x="2334" y="1132"/>
                </a:lnTo>
                <a:lnTo>
                  <a:pt x="2323" y="1139"/>
                </a:lnTo>
                <a:lnTo>
                  <a:pt x="2314" y="1151"/>
                </a:lnTo>
                <a:lnTo>
                  <a:pt x="2305" y="1166"/>
                </a:lnTo>
                <a:lnTo>
                  <a:pt x="2305" y="1166"/>
                </a:lnTo>
                <a:lnTo>
                  <a:pt x="2298" y="1178"/>
                </a:lnTo>
                <a:lnTo>
                  <a:pt x="2289" y="1191"/>
                </a:lnTo>
                <a:lnTo>
                  <a:pt x="2275" y="1206"/>
                </a:lnTo>
                <a:lnTo>
                  <a:pt x="2266" y="1214"/>
                </a:lnTo>
                <a:lnTo>
                  <a:pt x="2257" y="1220"/>
                </a:lnTo>
                <a:lnTo>
                  <a:pt x="2247" y="1227"/>
                </a:lnTo>
                <a:lnTo>
                  <a:pt x="2235" y="1233"/>
                </a:lnTo>
                <a:lnTo>
                  <a:pt x="2222" y="1239"/>
                </a:lnTo>
                <a:lnTo>
                  <a:pt x="2208" y="1242"/>
                </a:lnTo>
                <a:lnTo>
                  <a:pt x="2193" y="1245"/>
                </a:lnTo>
                <a:lnTo>
                  <a:pt x="2177" y="1245"/>
                </a:lnTo>
                <a:lnTo>
                  <a:pt x="2177" y="1245"/>
                </a:lnTo>
                <a:lnTo>
                  <a:pt x="2157" y="1245"/>
                </a:lnTo>
                <a:lnTo>
                  <a:pt x="2139" y="1241"/>
                </a:lnTo>
                <a:lnTo>
                  <a:pt x="2121" y="1236"/>
                </a:lnTo>
                <a:lnTo>
                  <a:pt x="2105" y="1227"/>
                </a:lnTo>
                <a:lnTo>
                  <a:pt x="2089" y="1218"/>
                </a:lnTo>
                <a:lnTo>
                  <a:pt x="2074" y="1206"/>
                </a:lnTo>
                <a:lnTo>
                  <a:pt x="2060" y="1193"/>
                </a:lnTo>
                <a:lnTo>
                  <a:pt x="2047" y="1179"/>
                </a:lnTo>
                <a:lnTo>
                  <a:pt x="2035" y="1163"/>
                </a:lnTo>
                <a:lnTo>
                  <a:pt x="2024" y="1145"/>
                </a:lnTo>
                <a:lnTo>
                  <a:pt x="2015" y="1126"/>
                </a:lnTo>
                <a:lnTo>
                  <a:pt x="2006" y="1106"/>
                </a:lnTo>
                <a:lnTo>
                  <a:pt x="2000" y="1085"/>
                </a:lnTo>
                <a:lnTo>
                  <a:pt x="1996" y="1063"/>
                </a:lnTo>
                <a:lnTo>
                  <a:pt x="1993" y="1040"/>
                </a:lnTo>
                <a:lnTo>
                  <a:pt x="1993" y="1016"/>
                </a:lnTo>
                <a:lnTo>
                  <a:pt x="1993" y="1016"/>
                </a:lnTo>
                <a:lnTo>
                  <a:pt x="1993" y="993"/>
                </a:lnTo>
                <a:lnTo>
                  <a:pt x="1996" y="970"/>
                </a:lnTo>
                <a:lnTo>
                  <a:pt x="2000" y="948"/>
                </a:lnTo>
                <a:lnTo>
                  <a:pt x="2006" y="927"/>
                </a:lnTo>
                <a:lnTo>
                  <a:pt x="2015" y="907"/>
                </a:lnTo>
                <a:lnTo>
                  <a:pt x="2024" y="888"/>
                </a:lnTo>
                <a:lnTo>
                  <a:pt x="2035" y="870"/>
                </a:lnTo>
                <a:lnTo>
                  <a:pt x="2047" y="855"/>
                </a:lnTo>
                <a:lnTo>
                  <a:pt x="2060" y="840"/>
                </a:lnTo>
                <a:lnTo>
                  <a:pt x="2074" y="827"/>
                </a:lnTo>
                <a:lnTo>
                  <a:pt x="2089" y="815"/>
                </a:lnTo>
                <a:lnTo>
                  <a:pt x="2105" y="806"/>
                </a:lnTo>
                <a:lnTo>
                  <a:pt x="2121" y="797"/>
                </a:lnTo>
                <a:lnTo>
                  <a:pt x="2139" y="792"/>
                </a:lnTo>
                <a:lnTo>
                  <a:pt x="2157" y="788"/>
                </a:lnTo>
                <a:lnTo>
                  <a:pt x="2177" y="788"/>
                </a:lnTo>
                <a:lnTo>
                  <a:pt x="2177" y="78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bIns="360000" anchor="ctr"/>
          <a:lstStyle/>
          <a:p>
            <a:pPr algn="ctr">
              <a:defRPr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Engleski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5754688" y="1797050"/>
            <a:ext cx="1887537" cy="1568450"/>
          </a:xfrm>
          <a:custGeom>
            <a:avLst/>
            <a:gdLst>
              <a:gd name="T0" fmla="*/ 1586 w 2377"/>
              <a:gd name="T1" fmla="*/ 1797 h 1975"/>
              <a:gd name="T2" fmla="*/ 1564 w 2377"/>
              <a:gd name="T3" fmla="*/ 1845 h 1975"/>
              <a:gd name="T4" fmla="*/ 1522 w 2377"/>
              <a:gd name="T5" fmla="*/ 1886 h 1975"/>
              <a:gd name="T6" fmla="*/ 1489 w 2377"/>
              <a:gd name="T7" fmla="*/ 1906 h 1975"/>
              <a:gd name="T8" fmla="*/ 1470 w 2377"/>
              <a:gd name="T9" fmla="*/ 1933 h 1975"/>
              <a:gd name="T10" fmla="*/ 1473 w 2377"/>
              <a:gd name="T11" fmla="*/ 1957 h 1975"/>
              <a:gd name="T12" fmla="*/ 1500 w 2377"/>
              <a:gd name="T13" fmla="*/ 1973 h 1975"/>
              <a:gd name="T14" fmla="*/ 2377 w 2377"/>
              <a:gd name="T15" fmla="*/ 0 h 1975"/>
              <a:gd name="T16" fmla="*/ 395 w 2377"/>
              <a:gd name="T17" fmla="*/ 855 h 1975"/>
              <a:gd name="T18" fmla="*/ 390 w 2377"/>
              <a:gd name="T19" fmla="*/ 886 h 1975"/>
              <a:gd name="T20" fmla="*/ 371 w 2377"/>
              <a:gd name="T21" fmla="*/ 907 h 1975"/>
              <a:gd name="T22" fmla="*/ 346 w 2377"/>
              <a:gd name="T23" fmla="*/ 904 h 1975"/>
              <a:gd name="T24" fmla="*/ 320 w 2377"/>
              <a:gd name="T25" fmla="*/ 877 h 1975"/>
              <a:gd name="T26" fmla="*/ 298 w 2377"/>
              <a:gd name="T27" fmla="*/ 842 h 1975"/>
              <a:gd name="T28" fmla="*/ 254 w 2377"/>
              <a:gd name="T29" fmla="*/ 806 h 1975"/>
              <a:gd name="T30" fmla="*/ 201 w 2377"/>
              <a:gd name="T31" fmla="*/ 788 h 1975"/>
              <a:gd name="T32" fmla="*/ 148 w 2377"/>
              <a:gd name="T33" fmla="*/ 792 h 1975"/>
              <a:gd name="T34" fmla="*/ 83 w 2377"/>
              <a:gd name="T35" fmla="*/ 827 h 1975"/>
              <a:gd name="T36" fmla="*/ 32 w 2377"/>
              <a:gd name="T37" fmla="*/ 888 h 1975"/>
              <a:gd name="T38" fmla="*/ 5 w 2377"/>
              <a:gd name="T39" fmla="*/ 970 h 1975"/>
              <a:gd name="T40" fmla="*/ 2 w 2377"/>
              <a:gd name="T41" fmla="*/ 1040 h 1975"/>
              <a:gd name="T42" fmla="*/ 23 w 2377"/>
              <a:gd name="T43" fmla="*/ 1126 h 1975"/>
              <a:gd name="T44" fmla="*/ 68 w 2377"/>
              <a:gd name="T45" fmla="*/ 1193 h 1975"/>
              <a:gd name="T46" fmla="*/ 130 w 2377"/>
              <a:gd name="T47" fmla="*/ 1236 h 1975"/>
              <a:gd name="T48" fmla="*/ 184 w 2377"/>
              <a:gd name="T49" fmla="*/ 1245 h 1975"/>
              <a:gd name="T50" fmla="*/ 243 w 2377"/>
              <a:gd name="T51" fmla="*/ 1233 h 1975"/>
              <a:gd name="T52" fmla="*/ 283 w 2377"/>
              <a:gd name="T53" fmla="*/ 1206 h 1975"/>
              <a:gd name="T54" fmla="*/ 314 w 2377"/>
              <a:gd name="T55" fmla="*/ 1166 h 1975"/>
              <a:gd name="T56" fmla="*/ 340 w 2377"/>
              <a:gd name="T57" fmla="*/ 1133 h 1975"/>
              <a:gd name="T58" fmla="*/ 365 w 2377"/>
              <a:gd name="T59" fmla="*/ 1124 h 1975"/>
              <a:gd name="T60" fmla="*/ 388 w 2377"/>
              <a:gd name="T61" fmla="*/ 1139 h 1975"/>
              <a:gd name="T62" fmla="*/ 395 w 2377"/>
              <a:gd name="T63" fmla="*/ 1178 h 1975"/>
              <a:gd name="T64" fmla="*/ 1199 w 2377"/>
              <a:gd name="T65" fmla="*/ 1975 h 1975"/>
              <a:gd name="T66" fmla="*/ 1229 w 2377"/>
              <a:gd name="T67" fmla="*/ 1970 h 1975"/>
              <a:gd name="T68" fmla="*/ 1250 w 2377"/>
              <a:gd name="T69" fmla="*/ 1951 h 1975"/>
              <a:gd name="T70" fmla="*/ 1247 w 2377"/>
              <a:gd name="T71" fmla="*/ 1925 h 1975"/>
              <a:gd name="T72" fmla="*/ 1222 w 2377"/>
              <a:gd name="T73" fmla="*/ 1900 h 1975"/>
              <a:gd name="T74" fmla="*/ 1186 w 2377"/>
              <a:gd name="T75" fmla="*/ 1878 h 1975"/>
              <a:gd name="T76" fmla="*/ 1150 w 2377"/>
              <a:gd name="T77" fmla="*/ 1834 h 1975"/>
              <a:gd name="T78" fmla="*/ 1132 w 2377"/>
              <a:gd name="T79" fmla="*/ 1780 h 1975"/>
              <a:gd name="T80" fmla="*/ 1135 w 2377"/>
              <a:gd name="T81" fmla="*/ 1728 h 1975"/>
              <a:gd name="T82" fmla="*/ 1169 w 2377"/>
              <a:gd name="T83" fmla="*/ 1662 h 1975"/>
              <a:gd name="T84" fmla="*/ 1232 w 2377"/>
              <a:gd name="T85" fmla="*/ 1611 h 1975"/>
              <a:gd name="T86" fmla="*/ 1314 w 2377"/>
              <a:gd name="T87" fmla="*/ 1585 h 1975"/>
              <a:gd name="T88" fmla="*/ 1383 w 2377"/>
              <a:gd name="T89" fmla="*/ 1582 h 1975"/>
              <a:gd name="T90" fmla="*/ 1470 w 2377"/>
              <a:gd name="T91" fmla="*/ 1602 h 1975"/>
              <a:gd name="T92" fmla="*/ 1537 w 2377"/>
              <a:gd name="T93" fmla="*/ 1647 h 1975"/>
              <a:gd name="T94" fmla="*/ 1579 w 2377"/>
              <a:gd name="T95" fmla="*/ 1710 h 1975"/>
              <a:gd name="T96" fmla="*/ 1589 w 2377"/>
              <a:gd name="T97" fmla="*/ 1764 h 1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77" h="1975">
                <a:moveTo>
                  <a:pt x="1589" y="1764"/>
                </a:moveTo>
                <a:lnTo>
                  <a:pt x="1589" y="1764"/>
                </a:lnTo>
                <a:lnTo>
                  <a:pt x="1588" y="1780"/>
                </a:lnTo>
                <a:lnTo>
                  <a:pt x="1586" y="1797"/>
                </a:lnTo>
                <a:lnTo>
                  <a:pt x="1582" y="1810"/>
                </a:lnTo>
                <a:lnTo>
                  <a:pt x="1577" y="1822"/>
                </a:lnTo>
                <a:lnTo>
                  <a:pt x="1571" y="1834"/>
                </a:lnTo>
                <a:lnTo>
                  <a:pt x="1564" y="1845"/>
                </a:lnTo>
                <a:lnTo>
                  <a:pt x="1556" y="1855"/>
                </a:lnTo>
                <a:lnTo>
                  <a:pt x="1549" y="1863"/>
                </a:lnTo>
                <a:lnTo>
                  <a:pt x="1534" y="1878"/>
                </a:lnTo>
                <a:lnTo>
                  <a:pt x="1522" y="1886"/>
                </a:lnTo>
                <a:lnTo>
                  <a:pt x="1509" y="1894"/>
                </a:lnTo>
                <a:lnTo>
                  <a:pt x="1509" y="1894"/>
                </a:lnTo>
                <a:lnTo>
                  <a:pt x="1498" y="1900"/>
                </a:lnTo>
                <a:lnTo>
                  <a:pt x="1489" y="1906"/>
                </a:lnTo>
                <a:lnTo>
                  <a:pt x="1483" y="1912"/>
                </a:lnTo>
                <a:lnTo>
                  <a:pt x="1477" y="1919"/>
                </a:lnTo>
                <a:lnTo>
                  <a:pt x="1473" y="1925"/>
                </a:lnTo>
                <a:lnTo>
                  <a:pt x="1470" y="1933"/>
                </a:lnTo>
                <a:lnTo>
                  <a:pt x="1468" y="1939"/>
                </a:lnTo>
                <a:lnTo>
                  <a:pt x="1468" y="1945"/>
                </a:lnTo>
                <a:lnTo>
                  <a:pt x="1470" y="1951"/>
                </a:lnTo>
                <a:lnTo>
                  <a:pt x="1473" y="1957"/>
                </a:lnTo>
                <a:lnTo>
                  <a:pt x="1477" y="1963"/>
                </a:lnTo>
                <a:lnTo>
                  <a:pt x="1483" y="1967"/>
                </a:lnTo>
                <a:lnTo>
                  <a:pt x="1491" y="1970"/>
                </a:lnTo>
                <a:lnTo>
                  <a:pt x="1500" y="1973"/>
                </a:lnTo>
                <a:lnTo>
                  <a:pt x="1509" y="1975"/>
                </a:lnTo>
                <a:lnTo>
                  <a:pt x="1521" y="1975"/>
                </a:lnTo>
                <a:lnTo>
                  <a:pt x="2377" y="1975"/>
                </a:lnTo>
                <a:lnTo>
                  <a:pt x="2377" y="0"/>
                </a:lnTo>
                <a:lnTo>
                  <a:pt x="398" y="0"/>
                </a:lnTo>
                <a:lnTo>
                  <a:pt x="398" y="454"/>
                </a:lnTo>
                <a:lnTo>
                  <a:pt x="395" y="454"/>
                </a:lnTo>
                <a:lnTo>
                  <a:pt x="395" y="855"/>
                </a:lnTo>
                <a:lnTo>
                  <a:pt x="395" y="855"/>
                </a:lnTo>
                <a:lnTo>
                  <a:pt x="395" y="867"/>
                </a:lnTo>
                <a:lnTo>
                  <a:pt x="393" y="877"/>
                </a:lnTo>
                <a:lnTo>
                  <a:pt x="390" y="886"/>
                </a:lnTo>
                <a:lnTo>
                  <a:pt x="388" y="894"/>
                </a:lnTo>
                <a:lnTo>
                  <a:pt x="383" y="900"/>
                </a:lnTo>
                <a:lnTo>
                  <a:pt x="377" y="904"/>
                </a:lnTo>
                <a:lnTo>
                  <a:pt x="371" y="907"/>
                </a:lnTo>
                <a:lnTo>
                  <a:pt x="365" y="909"/>
                </a:lnTo>
                <a:lnTo>
                  <a:pt x="359" y="909"/>
                </a:lnTo>
                <a:lnTo>
                  <a:pt x="353" y="907"/>
                </a:lnTo>
                <a:lnTo>
                  <a:pt x="346" y="904"/>
                </a:lnTo>
                <a:lnTo>
                  <a:pt x="340" y="900"/>
                </a:lnTo>
                <a:lnTo>
                  <a:pt x="332" y="894"/>
                </a:lnTo>
                <a:lnTo>
                  <a:pt x="326" y="886"/>
                </a:lnTo>
                <a:lnTo>
                  <a:pt x="320" y="877"/>
                </a:lnTo>
                <a:lnTo>
                  <a:pt x="314" y="867"/>
                </a:lnTo>
                <a:lnTo>
                  <a:pt x="314" y="867"/>
                </a:lnTo>
                <a:lnTo>
                  <a:pt x="307" y="855"/>
                </a:lnTo>
                <a:lnTo>
                  <a:pt x="298" y="842"/>
                </a:lnTo>
                <a:lnTo>
                  <a:pt x="283" y="827"/>
                </a:lnTo>
                <a:lnTo>
                  <a:pt x="275" y="819"/>
                </a:lnTo>
                <a:lnTo>
                  <a:pt x="265" y="813"/>
                </a:lnTo>
                <a:lnTo>
                  <a:pt x="254" y="806"/>
                </a:lnTo>
                <a:lnTo>
                  <a:pt x="243" y="800"/>
                </a:lnTo>
                <a:lnTo>
                  <a:pt x="231" y="795"/>
                </a:lnTo>
                <a:lnTo>
                  <a:pt x="217" y="791"/>
                </a:lnTo>
                <a:lnTo>
                  <a:pt x="201" y="788"/>
                </a:lnTo>
                <a:lnTo>
                  <a:pt x="184" y="788"/>
                </a:lnTo>
                <a:lnTo>
                  <a:pt x="184" y="788"/>
                </a:lnTo>
                <a:lnTo>
                  <a:pt x="166" y="788"/>
                </a:lnTo>
                <a:lnTo>
                  <a:pt x="148" y="792"/>
                </a:lnTo>
                <a:lnTo>
                  <a:pt x="130" y="797"/>
                </a:lnTo>
                <a:lnTo>
                  <a:pt x="112" y="806"/>
                </a:lnTo>
                <a:lnTo>
                  <a:pt x="98" y="815"/>
                </a:lnTo>
                <a:lnTo>
                  <a:pt x="83" y="827"/>
                </a:lnTo>
                <a:lnTo>
                  <a:pt x="68" y="840"/>
                </a:lnTo>
                <a:lnTo>
                  <a:pt x="54" y="855"/>
                </a:lnTo>
                <a:lnTo>
                  <a:pt x="42" y="870"/>
                </a:lnTo>
                <a:lnTo>
                  <a:pt x="32" y="888"/>
                </a:lnTo>
                <a:lnTo>
                  <a:pt x="23" y="907"/>
                </a:lnTo>
                <a:lnTo>
                  <a:pt x="15" y="927"/>
                </a:lnTo>
                <a:lnTo>
                  <a:pt x="9" y="948"/>
                </a:lnTo>
                <a:lnTo>
                  <a:pt x="5" y="970"/>
                </a:lnTo>
                <a:lnTo>
                  <a:pt x="2" y="993"/>
                </a:lnTo>
                <a:lnTo>
                  <a:pt x="0" y="1016"/>
                </a:lnTo>
                <a:lnTo>
                  <a:pt x="0" y="1016"/>
                </a:lnTo>
                <a:lnTo>
                  <a:pt x="2" y="1040"/>
                </a:lnTo>
                <a:lnTo>
                  <a:pt x="5" y="1063"/>
                </a:lnTo>
                <a:lnTo>
                  <a:pt x="9" y="1085"/>
                </a:lnTo>
                <a:lnTo>
                  <a:pt x="15" y="1106"/>
                </a:lnTo>
                <a:lnTo>
                  <a:pt x="23" y="1126"/>
                </a:lnTo>
                <a:lnTo>
                  <a:pt x="32" y="1145"/>
                </a:lnTo>
                <a:lnTo>
                  <a:pt x="42" y="1163"/>
                </a:lnTo>
                <a:lnTo>
                  <a:pt x="54" y="1179"/>
                </a:lnTo>
                <a:lnTo>
                  <a:pt x="68" y="1193"/>
                </a:lnTo>
                <a:lnTo>
                  <a:pt x="83" y="1206"/>
                </a:lnTo>
                <a:lnTo>
                  <a:pt x="98" y="1218"/>
                </a:lnTo>
                <a:lnTo>
                  <a:pt x="112" y="1227"/>
                </a:lnTo>
                <a:lnTo>
                  <a:pt x="130" y="1236"/>
                </a:lnTo>
                <a:lnTo>
                  <a:pt x="148" y="1241"/>
                </a:lnTo>
                <a:lnTo>
                  <a:pt x="166" y="1245"/>
                </a:lnTo>
                <a:lnTo>
                  <a:pt x="184" y="1245"/>
                </a:lnTo>
                <a:lnTo>
                  <a:pt x="184" y="1245"/>
                </a:lnTo>
                <a:lnTo>
                  <a:pt x="201" y="1245"/>
                </a:lnTo>
                <a:lnTo>
                  <a:pt x="217" y="1242"/>
                </a:lnTo>
                <a:lnTo>
                  <a:pt x="231" y="1239"/>
                </a:lnTo>
                <a:lnTo>
                  <a:pt x="243" y="1233"/>
                </a:lnTo>
                <a:lnTo>
                  <a:pt x="254" y="1227"/>
                </a:lnTo>
                <a:lnTo>
                  <a:pt x="265" y="1220"/>
                </a:lnTo>
                <a:lnTo>
                  <a:pt x="275" y="1214"/>
                </a:lnTo>
                <a:lnTo>
                  <a:pt x="283" y="1206"/>
                </a:lnTo>
                <a:lnTo>
                  <a:pt x="298" y="1191"/>
                </a:lnTo>
                <a:lnTo>
                  <a:pt x="307" y="1178"/>
                </a:lnTo>
                <a:lnTo>
                  <a:pt x="314" y="1166"/>
                </a:lnTo>
                <a:lnTo>
                  <a:pt x="314" y="1166"/>
                </a:lnTo>
                <a:lnTo>
                  <a:pt x="320" y="1155"/>
                </a:lnTo>
                <a:lnTo>
                  <a:pt x="326" y="1147"/>
                </a:lnTo>
                <a:lnTo>
                  <a:pt x="332" y="1139"/>
                </a:lnTo>
                <a:lnTo>
                  <a:pt x="340" y="1133"/>
                </a:lnTo>
                <a:lnTo>
                  <a:pt x="346" y="1129"/>
                </a:lnTo>
                <a:lnTo>
                  <a:pt x="353" y="1126"/>
                </a:lnTo>
                <a:lnTo>
                  <a:pt x="359" y="1124"/>
                </a:lnTo>
                <a:lnTo>
                  <a:pt x="365" y="1124"/>
                </a:lnTo>
                <a:lnTo>
                  <a:pt x="371" y="1126"/>
                </a:lnTo>
                <a:lnTo>
                  <a:pt x="377" y="1129"/>
                </a:lnTo>
                <a:lnTo>
                  <a:pt x="383" y="1133"/>
                </a:lnTo>
                <a:lnTo>
                  <a:pt x="388" y="1139"/>
                </a:lnTo>
                <a:lnTo>
                  <a:pt x="390" y="1147"/>
                </a:lnTo>
                <a:lnTo>
                  <a:pt x="393" y="1155"/>
                </a:lnTo>
                <a:lnTo>
                  <a:pt x="395" y="1166"/>
                </a:lnTo>
                <a:lnTo>
                  <a:pt x="395" y="1178"/>
                </a:lnTo>
                <a:lnTo>
                  <a:pt x="395" y="1429"/>
                </a:lnTo>
                <a:lnTo>
                  <a:pt x="398" y="1429"/>
                </a:lnTo>
                <a:lnTo>
                  <a:pt x="398" y="1975"/>
                </a:lnTo>
                <a:lnTo>
                  <a:pt x="1199" y="1975"/>
                </a:lnTo>
                <a:lnTo>
                  <a:pt x="1199" y="1975"/>
                </a:lnTo>
                <a:lnTo>
                  <a:pt x="1211" y="1975"/>
                </a:lnTo>
                <a:lnTo>
                  <a:pt x="1220" y="1973"/>
                </a:lnTo>
                <a:lnTo>
                  <a:pt x="1229" y="1970"/>
                </a:lnTo>
                <a:lnTo>
                  <a:pt x="1237" y="1967"/>
                </a:lnTo>
                <a:lnTo>
                  <a:pt x="1242" y="1963"/>
                </a:lnTo>
                <a:lnTo>
                  <a:pt x="1247" y="1957"/>
                </a:lnTo>
                <a:lnTo>
                  <a:pt x="1250" y="1951"/>
                </a:lnTo>
                <a:lnTo>
                  <a:pt x="1251" y="1945"/>
                </a:lnTo>
                <a:lnTo>
                  <a:pt x="1251" y="1939"/>
                </a:lnTo>
                <a:lnTo>
                  <a:pt x="1250" y="1933"/>
                </a:lnTo>
                <a:lnTo>
                  <a:pt x="1247" y="1925"/>
                </a:lnTo>
                <a:lnTo>
                  <a:pt x="1242" y="1919"/>
                </a:lnTo>
                <a:lnTo>
                  <a:pt x="1238" y="1912"/>
                </a:lnTo>
                <a:lnTo>
                  <a:pt x="1231" y="1906"/>
                </a:lnTo>
                <a:lnTo>
                  <a:pt x="1222" y="1900"/>
                </a:lnTo>
                <a:lnTo>
                  <a:pt x="1211" y="1894"/>
                </a:lnTo>
                <a:lnTo>
                  <a:pt x="1211" y="1894"/>
                </a:lnTo>
                <a:lnTo>
                  <a:pt x="1198" y="1886"/>
                </a:lnTo>
                <a:lnTo>
                  <a:pt x="1186" y="1878"/>
                </a:lnTo>
                <a:lnTo>
                  <a:pt x="1171" y="1863"/>
                </a:lnTo>
                <a:lnTo>
                  <a:pt x="1163" y="1855"/>
                </a:lnTo>
                <a:lnTo>
                  <a:pt x="1156" y="1845"/>
                </a:lnTo>
                <a:lnTo>
                  <a:pt x="1150" y="1834"/>
                </a:lnTo>
                <a:lnTo>
                  <a:pt x="1142" y="1822"/>
                </a:lnTo>
                <a:lnTo>
                  <a:pt x="1138" y="1810"/>
                </a:lnTo>
                <a:lnTo>
                  <a:pt x="1133" y="1797"/>
                </a:lnTo>
                <a:lnTo>
                  <a:pt x="1132" y="1780"/>
                </a:lnTo>
                <a:lnTo>
                  <a:pt x="1130" y="1764"/>
                </a:lnTo>
                <a:lnTo>
                  <a:pt x="1130" y="1764"/>
                </a:lnTo>
                <a:lnTo>
                  <a:pt x="1132" y="1746"/>
                </a:lnTo>
                <a:lnTo>
                  <a:pt x="1135" y="1728"/>
                </a:lnTo>
                <a:lnTo>
                  <a:pt x="1141" y="1710"/>
                </a:lnTo>
                <a:lnTo>
                  <a:pt x="1148" y="1692"/>
                </a:lnTo>
                <a:lnTo>
                  <a:pt x="1159" y="1677"/>
                </a:lnTo>
                <a:lnTo>
                  <a:pt x="1169" y="1662"/>
                </a:lnTo>
                <a:lnTo>
                  <a:pt x="1183" y="1647"/>
                </a:lnTo>
                <a:lnTo>
                  <a:pt x="1198" y="1634"/>
                </a:lnTo>
                <a:lnTo>
                  <a:pt x="1214" y="1622"/>
                </a:lnTo>
                <a:lnTo>
                  <a:pt x="1232" y="1611"/>
                </a:lnTo>
                <a:lnTo>
                  <a:pt x="1250" y="1602"/>
                </a:lnTo>
                <a:lnTo>
                  <a:pt x="1271" y="1595"/>
                </a:lnTo>
                <a:lnTo>
                  <a:pt x="1292" y="1589"/>
                </a:lnTo>
                <a:lnTo>
                  <a:pt x="1314" y="1585"/>
                </a:lnTo>
                <a:lnTo>
                  <a:pt x="1337" y="1582"/>
                </a:lnTo>
                <a:lnTo>
                  <a:pt x="1361" y="1580"/>
                </a:lnTo>
                <a:lnTo>
                  <a:pt x="1361" y="1580"/>
                </a:lnTo>
                <a:lnTo>
                  <a:pt x="1383" y="1582"/>
                </a:lnTo>
                <a:lnTo>
                  <a:pt x="1405" y="1585"/>
                </a:lnTo>
                <a:lnTo>
                  <a:pt x="1428" y="1589"/>
                </a:lnTo>
                <a:lnTo>
                  <a:pt x="1449" y="1595"/>
                </a:lnTo>
                <a:lnTo>
                  <a:pt x="1470" y="1602"/>
                </a:lnTo>
                <a:lnTo>
                  <a:pt x="1488" y="1611"/>
                </a:lnTo>
                <a:lnTo>
                  <a:pt x="1506" y="1622"/>
                </a:lnTo>
                <a:lnTo>
                  <a:pt x="1522" y="1634"/>
                </a:lnTo>
                <a:lnTo>
                  <a:pt x="1537" y="1647"/>
                </a:lnTo>
                <a:lnTo>
                  <a:pt x="1550" y="1662"/>
                </a:lnTo>
                <a:lnTo>
                  <a:pt x="1561" y="1677"/>
                </a:lnTo>
                <a:lnTo>
                  <a:pt x="1571" y="1692"/>
                </a:lnTo>
                <a:lnTo>
                  <a:pt x="1579" y="1710"/>
                </a:lnTo>
                <a:lnTo>
                  <a:pt x="1585" y="1728"/>
                </a:lnTo>
                <a:lnTo>
                  <a:pt x="1588" y="1746"/>
                </a:lnTo>
                <a:lnTo>
                  <a:pt x="1589" y="1764"/>
                </a:lnTo>
                <a:lnTo>
                  <a:pt x="1589" y="176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lIns="360000" anchor="ctr"/>
          <a:lstStyle/>
          <a:p>
            <a:pPr algn="ctr">
              <a:defRPr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Zemljopis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6072188" y="4627563"/>
            <a:ext cx="1570037" cy="1885950"/>
          </a:xfrm>
          <a:custGeom>
            <a:avLst/>
            <a:gdLst>
              <a:gd name="T0" fmla="*/ 179 w 1976"/>
              <a:gd name="T1" fmla="*/ 1584 h 2375"/>
              <a:gd name="T2" fmla="*/ 130 w 1976"/>
              <a:gd name="T3" fmla="*/ 1563 h 2375"/>
              <a:gd name="T4" fmla="*/ 88 w 1976"/>
              <a:gd name="T5" fmla="*/ 1520 h 2375"/>
              <a:gd name="T6" fmla="*/ 70 w 1976"/>
              <a:gd name="T7" fmla="*/ 1489 h 2375"/>
              <a:gd name="T8" fmla="*/ 43 w 1976"/>
              <a:gd name="T9" fmla="*/ 1468 h 2375"/>
              <a:gd name="T10" fmla="*/ 18 w 1976"/>
              <a:gd name="T11" fmla="*/ 1472 h 2375"/>
              <a:gd name="T12" fmla="*/ 1 w 1976"/>
              <a:gd name="T13" fmla="*/ 1498 h 2375"/>
              <a:gd name="T14" fmla="*/ 1976 w 1976"/>
              <a:gd name="T15" fmla="*/ 2375 h 2375"/>
              <a:gd name="T16" fmla="*/ 1120 w 1976"/>
              <a:gd name="T17" fmla="*/ 394 h 2375"/>
              <a:gd name="T18" fmla="*/ 1088 w 1976"/>
              <a:gd name="T19" fmla="*/ 390 h 2375"/>
              <a:gd name="T20" fmla="*/ 1069 w 1976"/>
              <a:gd name="T21" fmla="*/ 370 h 2375"/>
              <a:gd name="T22" fmla="*/ 1070 w 1976"/>
              <a:gd name="T23" fmla="*/ 345 h 2375"/>
              <a:gd name="T24" fmla="*/ 1097 w 1976"/>
              <a:gd name="T25" fmla="*/ 318 h 2375"/>
              <a:gd name="T26" fmla="*/ 1133 w 1976"/>
              <a:gd name="T27" fmla="*/ 296 h 2375"/>
              <a:gd name="T28" fmla="*/ 1169 w 1976"/>
              <a:gd name="T29" fmla="*/ 254 h 2375"/>
              <a:gd name="T30" fmla="*/ 1187 w 1976"/>
              <a:gd name="T31" fmla="*/ 200 h 2375"/>
              <a:gd name="T32" fmla="*/ 1184 w 1976"/>
              <a:gd name="T33" fmla="*/ 146 h 2375"/>
              <a:gd name="T34" fmla="*/ 1149 w 1976"/>
              <a:gd name="T35" fmla="*/ 80 h 2375"/>
              <a:gd name="T36" fmla="*/ 1087 w 1976"/>
              <a:gd name="T37" fmla="*/ 31 h 2375"/>
              <a:gd name="T38" fmla="*/ 1004 w 1976"/>
              <a:gd name="T39" fmla="*/ 3 h 2375"/>
              <a:gd name="T40" fmla="*/ 936 w 1976"/>
              <a:gd name="T41" fmla="*/ 1 h 2375"/>
              <a:gd name="T42" fmla="*/ 849 w 1976"/>
              <a:gd name="T43" fmla="*/ 22 h 2375"/>
              <a:gd name="T44" fmla="*/ 782 w 1976"/>
              <a:gd name="T45" fmla="*/ 67 h 2375"/>
              <a:gd name="T46" fmla="*/ 740 w 1976"/>
              <a:gd name="T47" fmla="*/ 130 h 2375"/>
              <a:gd name="T48" fmla="*/ 729 w 1976"/>
              <a:gd name="T49" fmla="*/ 184 h 2375"/>
              <a:gd name="T50" fmla="*/ 741 w 1976"/>
              <a:gd name="T51" fmla="*/ 242 h 2375"/>
              <a:gd name="T52" fmla="*/ 770 w 1976"/>
              <a:gd name="T53" fmla="*/ 282 h 2375"/>
              <a:gd name="T54" fmla="*/ 810 w 1976"/>
              <a:gd name="T55" fmla="*/ 314 h 2375"/>
              <a:gd name="T56" fmla="*/ 841 w 1976"/>
              <a:gd name="T57" fmla="*/ 338 h 2375"/>
              <a:gd name="T58" fmla="*/ 850 w 1976"/>
              <a:gd name="T59" fmla="*/ 364 h 2375"/>
              <a:gd name="T60" fmla="*/ 836 w 1976"/>
              <a:gd name="T61" fmla="*/ 385 h 2375"/>
              <a:gd name="T62" fmla="*/ 798 w 1976"/>
              <a:gd name="T63" fmla="*/ 394 h 2375"/>
              <a:gd name="T64" fmla="*/ 0 w 1976"/>
              <a:gd name="T65" fmla="*/ 1199 h 2375"/>
              <a:gd name="T66" fmla="*/ 4 w 1976"/>
              <a:gd name="T67" fmla="*/ 1228 h 2375"/>
              <a:gd name="T68" fmla="*/ 24 w 1976"/>
              <a:gd name="T69" fmla="*/ 1249 h 2375"/>
              <a:gd name="T70" fmla="*/ 49 w 1976"/>
              <a:gd name="T71" fmla="*/ 1246 h 2375"/>
              <a:gd name="T72" fmla="*/ 76 w 1976"/>
              <a:gd name="T73" fmla="*/ 1219 h 2375"/>
              <a:gd name="T74" fmla="*/ 99 w 1976"/>
              <a:gd name="T75" fmla="*/ 1185 h 2375"/>
              <a:gd name="T76" fmla="*/ 140 w 1976"/>
              <a:gd name="T77" fmla="*/ 1148 h 2375"/>
              <a:gd name="T78" fmla="*/ 194 w 1976"/>
              <a:gd name="T79" fmla="*/ 1130 h 2375"/>
              <a:gd name="T80" fmla="*/ 248 w 1976"/>
              <a:gd name="T81" fmla="*/ 1134 h 2375"/>
              <a:gd name="T82" fmla="*/ 314 w 1976"/>
              <a:gd name="T83" fmla="*/ 1169 h 2375"/>
              <a:gd name="T84" fmla="*/ 363 w 1976"/>
              <a:gd name="T85" fmla="*/ 1230 h 2375"/>
              <a:gd name="T86" fmla="*/ 392 w 1976"/>
              <a:gd name="T87" fmla="*/ 1312 h 2375"/>
              <a:gd name="T88" fmla="*/ 393 w 1976"/>
              <a:gd name="T89" fmla="*/ 1382 h 2375"/>
              <a:gd name="T90" fmla="*/ 372 w 1976"/>
              <a:gd name="T91" fmla="*/ 1468 h 2375"/>
              <a:gd name="T92" fmla="*/ 327 w 1976"/>
              <a:gd name="T93" fmla="*/ 1536 h 2375"/>
              <a:gd name="T94" fmla="*/ 265 w 1976"/>
              <a:gd name="T95" fmla="*/ 1578 h 2375"/>
              <a:gd name="T96" fmla="*/ 211 w 1976"/>
              <a:gd name="T97" fmla="*/ 1589 h 2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76" h="2375">
                <a:moveTo>
                  <a:pt x="211" y="1589"/>
                </a:moveTo>
                <a:lnTo>
                  <a:pt x="211" y="1589"/>
                </a:lnTo>
                <a:lnTo>
                  <a:pt x="194" y="1587"/>
                </a:lnTo>
                <a:lnTo>
                  <a:pt x="179" y="1584"/>
                </a:lnTo>
                <a:lnTo>
                  <a:pt x="164" y="1581"/>
                </a:lnTo>
                <a:lnTo>
                  <a:pt x="152" y="1575"/>
                </a:lnTo>
                <a:lnTo>
                  <a:pt x="140" y="1569"/>
                </a:lnTo>
                <a:lnTo>
                  <a:pt x="130" y="1563"/>
                </a:lnTo>
                <a:lnTo>
                  <a:pt x="121" y="1556"/>
                </a:lnTo>
                <a:lnTo>
                  <a:pt x="112" y="1548"/>
                </a:lnTo>
                <a:lnTo>
                  <a:pt x="99" y="1533"/>
                </a:lnTo>
                <a:lnTo>
                  <a:pt x="88" y="1520"/>
                </a:lnTo>
                <a:lnTo>
                  <a:pt x="81" y="1508"/>
                </a:lnTo>
                <a:lnTo>
                  <a:pt x="81" y="1508"/>
                </a:lnTo>
                <a:lnTo>
                  <a:pt x="76" y="1498"/>
                </a:lnTo>
                <a:lnTo>
                  <a:pt x="70" y="1489"/>
                </a:lnTo>
                <a:lnTo>
                  <a:pt x="63" y="1481"/>
                </a:lnTo>
                <a:lnTo>
                  <a:pt x="57" y="1475"/>
                </a:lnTo>
                <a:lnTo>
                  <a:pt x="49" y="1471"/>
                </a:lnTo>
                <a:lnTo>
                  <a:pt x="43" y="1468"/>
                </a:lnTo>
                <a:lnTo>
                  <a:pt x="36" y="1468"/>
                </a:lnTo>
                <a:lnTo>
                  <a:pt x="30" y="1468"/>
                </a:lnTo>
                <a:lnTo>
                  <a:pt x="24" y="1469"/>
                </a:lnTo>
                <a:lnTo>
                  <a:pt x="18" y="1472"/>
                </a:lnTo>
                <a:lnTo>
                  <a:pt x="13" y="1477"/>
                </a:lnTo>
                <a:lnTo>
                  <a:pt x="9" y="1483"/>
                </a:lnTo>
                <a:lnTo>
                  <a:pt x="4" y="1489"/>
                </a:lnTo>
                <a:lnTo>
                  <a:pt x="1" y="1498"/>
                </a:lnTo>
                <a:lnTo>
                  <a:pt x="0" y="1508"/>
                </a:lnTo>
                <a:lnTo>
                  <a:pt x="0" y="1520"/>
                </a:lnTo>
                <a:lnTo>
                  <a:pt x="0" y="2375"/>
                </a:lnTo>
                <a:lnTo>
                  <a:pt x="1976" y="2375"/>
                </a:lnTo>
                <a:lnTo>
                  <a:pt x="1976" y="396"/>
                </a:lnTo>
                <a:lnTo>
                  <a:pt x="1522" y="396"/>
                </a:lnTo>
                <a:lnTo>
                  <a:pt x="1522" y="394"/>
                </a:lnTo>
                <a:lnTo>
                  <a:pt x="1120" y="394"/>
                </a:lnTo>
                <a:lnTo>
                  <a:pt x="1120" y="394"/>
                </a:lnTo>
                <a:lnTo>
                  <a:pt x="1108" y="394"/>
                </a:lnTo>
                <a:lnTo>
                  <a:pt x="1097" y="393"/>
                </a:lnTo>
                <a:lnTo>
                  <a:pt x="1088" y="390"/>
                </a:lnTo>
                <a:lnTo>
                  <a:pt x="1082" y="385"/>
                </a:lnTo>
                <a:lnTo>
                  <a:pt x="1076" y="381"/>
                </a:lnTo>
                <a:lnTo>
                  <a:pt x="1072" y="376"/>
                </a:lnTo>
                <a:lnTo>
                  <a:pt x="1069" y="370"/>
                </a:lnTo>
                <a:lnTo>
                  <a:pt x="1067" y="364"/>
                </a:lnTo>
                <a:lnTo>
                  <a:pt x="1067" y="358"/>
                </a:lnTo>
                <a:lnTo>
                  <a:pt x="1067" y="351"/>
                </a:lnTo>
                <a:lnTo>
                  <a:pt x="1070" y="345"/>
                </a:lnTo>
                <a:lnTo>
                  <a:pt x="1075" y="338"/>
                </a:lnTo>
                <a:lnTo>
                  <a:pt x="1081" y="332"/>
                </a:lnTo>
                <a:lnTo>
                  <a:pt x="1088" y="324"/>
                </a:lnTo>
                <a:lnTo>
                  <a:pt x="1097" y="318"/>
                </a:lnTo>
                <a:lnTo>
                  <a:pt x="1108" y="314"/>
                </a:lnTo>
                <a:lnTo>
                  <a:pt x="1108" y="314"/>
                </a:lnTo>
                <a:lnTo>
                  <a:pt x="1120" y="306"/>
                </a:lnTo>
                <a:lnTo>
                  <a:pt x="1133" y="296"/>
                </a:lnTo>
                <a:lnTo>
                  <a:pt x="1148" y="282"/>
                </a:lnTo>
                <a:lnTo>
                  <a:pt x="1155" y="273"/>
                </a:lnTo>
                <a:lnTo>
                  <a:pt x="1163" y="264"/>
                </a:lnTo>
                <a:lnTo>
                  <a:pt x="1169" y="254"/>
                </a:lnTo>
                <a:lnTo>
                  <a:pt x="1175" y="242"/>
                </a:lnTo>
                <a:lnTo>
                  <a:pt x="1181" y="230"/>
                </a:lnTo>
                <a:lnTo>
                  <a:pt x="1184" y="215"/>
                </a:lnTo>
                <a:lnTo>
                  <a:pt x="1187" y="200"/>
                </a:lnTo>
                <a:lnTo>
                  <a:pt x="1188" y="184"/>
                </a:lnTo>
                <a:lnTo>
                  <a:pt x="1188" y="184"/>
                </a:lnTo>
                <a:lnTo>
                  <a:pt x="1187" y="166"/>
                </a:lnTo>
                <a:lnTo>
                  <a:pt x="1184" y="146"/>
                </a:lnTo>
                <a:lnTo>
                  <a:pt x="1178" y="130"/>
                </a:lnTo>
                <a:lnTo>
                  <a:pt x="1170" y="112"/>
                </a:lnTo>
                <a:lnTo>
                  <a:pt x="1160" y="95"/>
                </a:lnTo>
                <a:lnTo>
                  <a:pt x="1149" y="80"/>
                </a:lnTo>
                <a:lnTo>
                  <a:pt x="1136" y="67"/>
                </a:lnTo>
                <a:lnTo>
                  <a:pt x="1121" y="53"/>
                </a:lnTo>
                <a:lnTo>
                  <a:pt x="1105" y="42"/>
                </a:lnTo>
                <a:lnTo>
                  <a:pt x="1087" y="31"/>
                </a:lnTo>
                <a:lnTo>
                  <a:pt x="1067" y="22"/>
                </a:lnTo>
                <a:lnTo>
                  <a:pt x="1048" y="15"/>
                </a:lnTo>
                <a:lnTo>
                  <a:pt x="1027" y="7"/>
                </a:lnTo>
                <a:lnTo>
                  <a:pt x="1004" y="3"/>
                </a:lnTo>
                <a:lnTo>
                  <a:pt x="982" y="1"/>
                </a:lnTo>
                <a:lnTo>
                  <a:pt x="958" y="0"/>
                </a:lnTo>
                <a:lnTo>
                  <a:pt x="958" y="0"/>
                </a:lnTo>
                <a:lnTo>
                  <a:pt x="936" y="1"/>
                </a:lnTo>
                <a:lnTo>
                  <a:pt x="912" y="3"/>
                </a:lnTo>
                <a:lnTo>
                  <a:pt x="891" y="7"/>
                </a:lnTo>
                <a:lnTo>
                  <a:pt x="870" y="15"/>
                </a:lnTo>
                <a:lnTo>
                  <a:pt x="849" y="22"/>
                </a:lnTo>
                <a:lnTo>
                  <a:pt x="830" y="31"/>
                </a:lnTo>
                <a:lnTo>
                  <a:pt x="813" y="42"/>
                </a:lnTo>
                <a:lnTo>
                  <a:pt x="797" y="53"/>
                </a:lnTo>
                <a:lnTo>
                  <a:pt x="782" y="67"/>
                </a:lnTo>
                <a:lnTo>
                  <a:pt x="768" y="80"/>
                </a:lnTo>
                <a:lnTo>
                  <a:pt x="756" y="95"/>
                </a:lnTo>
                <a:lnTo>
                  <a:pt x="747" y="112"/>
                </a:lnTo>
                <a:lnTo>
                  <a:pt x="740" y="130"/>
                </a:lnTo>
                <a:lnTo>
                  <a:pt x="734" y="146"/>
                </a:lnTo>
                <a:lnTo>
                  <a:pt x="731" y="166"/>
                </a:lnTo>
                <a:lnTo>
                  <a:pt x="729" y="184"/>
                </a:lnTo>
                <a:lnTo>
                  <a:pt x="729" y="184"/>
                </a:lnTo>
                <a:lnTo>
                  <a:pt x="729" y="200"/>
                </a:lnTo>
                <a:lnTo>
                  <a:pt x="732" y="215"/>
                </a:lnTo>
                <a:lnTo>
                  <a:pt x="737" y="230"/>
                </a:lnTo>
                <a:lnTo>
                  <a:pt x="741" y="242"/>
                </a:lnTo>
                <a:lnTo>
                  <a:pt x="747" y="254"/>
                </a:lnTo>
                <a:lnTo>
                  <a:pt x="755" y="264"/>
                </a:lnTo>
                <a:lnTo>
                  <a:pt x="762" y="273"/>
                </a:lnTo>
                <a:lnTo>
                  <a:pt x="770" y="282"/>
                </a:lnTo>
                <a:lnTo>
                  <a:pt x="785" y="296"/>
                </a:lnTo>
                <a:lnTo>
                  <a:pt x="797" y="306"/>
                </a:lnTo>
                <a:lnTo>
                  <a:pt x="810" y="314"/>
                </a:lnTo>
                <a:lnTo>
                  <a:pt x="810" y="314"/>
                </a:lnTo>
                <a:lnTo>
                  <a:pt x="819" y="318"/>
                </a:lnTo>
                <a:lnTo>
                  <a:pt x="828" y="324"/>
                </a:lnTo>
                <a:lnTo>
                  <a:pt x="836" y="332"/>
                </a:lnTo>
                <a:lnTo>
                  <a:pt x="841" y="338"/>
                </a:lnTo>
                <a:lnTo>
                  <a:pt x="846" y="345"/>
                </a:lnTo>
                <a:lnTo>
                  <a:pt x="849" y="351"/>
                </a:lnTo>
                <a:lnTo>
                  <a:pt x="850" y="358"/>
                </a:lnTo>
                <a:lnTo>
                  <a:pt x="850" y="364"/>
                </a:lnTo>
                <a:lnTo>
                  <a:pt x="849" y="370"/>
                </a:lnTo>
                <a:lnTo>
                  <a:pt x="846" y="376"/>
                </a:lnTo>
                <a:lnTo>
                  <a:pt x="841" y="381"/>
                </a:lnTo>
                <a:lnTo>
                  <a:pt x="836" y="385"/>
                </a:lnTo>
                <a:lnTo>
                  <a:pt x="828" y="390"/>
                </a:lnTo>
                <a:lnTo>
                  <a:pt x="819" y="393"/>
                </a:lnTo>
                <a:lnTo>
                  <a:pt x="809" y="394"/>
                </a:lnTo>
                <a:lnTo>
                  <a:pt x="798" y="394"/>
                </a:lnTo>
                <a:lnTo>
                  <a:pt x="547" y="394"/>
                </a:lnTo>
                <a:lnTo>
                  <a:pt x="547" y="396"/>
                </a:lnTo>
                <a:lnTo>
                  <a:pt x="0" y="396"/>
                </a:lnTo>
                <a:lnTo>
                  <a:pt x="0" y="1199"/>
                </a:lnTo>
                <a:lnTo>
                  <a:pt x="0" y="1199"/>
                </a:lnTo>
                <a:lnTo>
                  <a:pt x="0" y="1209"/>
                </a:lnTo>
                <a:lnTo>
                  <a:pt x="1" y="1219"/>
                </a:lnTo>
                <a:lnTo>
                  <a:pt x="4" y="1228"/>
                </a:lnTo>
                <a:lnTo>
                  <a:pt x="9" y="1236"/>
                </a:lnTo>
                <a:lnTo>
                  <a:pt x="13" y="1242"/>
                </a:lnTo>
                <a:lnTo>
                  <a:pt x="18" y="1246"/>
                </a:lnTo>
                <a:lnTo>
                  <a:pt x="24" y="1249"/>
                </a:lnTo>
                <a:lnTo>
                  <a:pt x="30" y="1251"/>
                </a:lnTo>
                <a:lnTo>
                  <a:pt x="36" y="1251"/>
                </a:lnTo>
                <a:lnTo>
                  <a:pt x="43" y="1249"/>
                </a:lnTo>
                <a:lnTo>
                  <a:pt x="49" y="1246"/>
                </a:lnTo>
                <a:lnTo>
                  <a:pt x="57" y="1242"/>
                </a:lnTo>
                <a:lnTo>
                  <a:pt x="63" y="1236"/>
                </a:lnTo>
                <a:lnTo>
                  <a:pt x="70" y="1228"/>
                </a:lnTo>
                <a:lnTo>
                  <a:pt x="76" y="1219"/>
                </a:lnTo>
                <a:lnTo>
                  <a:pt x="81" y="1211"/>
                </a:lnTo>
                <a:lnTo>
                  <a:pt x="81" y="1211"/>
                </a:lnTo>
                <a:lnTo>
                  <a:pt x="88" y="1197"/>
                </a:lnTo>
                <a:lnTo>
                  <a:pt x="99" y="1185"/>
                </a:lnTo>
                <a:lnTo>
                  <a:pt x="112" y="1170"/>
                </a:lnTo>
                <a:lnTo>
                  <a:pt x="121" y="1163"/>
                </a:lnTo>
                <a:lnTo>
                  <a:pt x="130" y="1155"/>
                </a:lnTo>
                <a:lnTo>
                  <a:pt x="140" y="1148"/>
                </a:lnTo>
                <a:lnTo>
                  <a:pt x="152" y="1142"/>
                </a:lnTo>
                <a:lnTo>
                  <a:pt x="164" y="1137"/>
                </a:lnTo>
                <a:lnTo>
                  <a:pt x="179" y="1133"/>
                </a:lnTo>
                <a:lnTo>
                  <a:pt x="194" y="1130"/>
                </a:lnTo>
                <a:lnTo>
                  <a:pt x="211" y="1130"/>
                </a:lnTo>
                <a:lnTo>
                  <a:pt x="211" y="1130"/>
                </a:lnTo>
                <a:lnTo>
                  <a:pt x="229" y="1131"/>
                </a:lnTo>
                <a:lnTo>
                  <a:pt x="248" y="1134"/>
                </a:lnTo>
                <a:lnTo>
                  <a:pt x="265" y="1140"/>
                </a:lnTo>
                <a:lnTo>
                  <a:pt x="282" y="1148"/>
                </a:lnTo>
                <a:lnTo>
                  <a:pt x="299" y="1157"/>
                </a:lnTo>
                <a:lnTo>
                  <a:pt x="314" y="1169"/>
                </a:lnTo>
                <a:lnTo>
                  <a:pt x="327" y="1182"/>
                </a:lnTo>
                <a:lnTo>
                  <a:pt x="341" y="1197"/>
                </a:lnTo>
                <a:lnTo>
                  <a:pt x="353" y="1214"/>
                </a:lnTo>
                <a:lnTo>
                  <a:pt x="363" y="1230"/>
                </a:lnTo>
                <a:lnTo>
                  <a:pt x="372" y="1249"/>
                </a:lnTo>
                <a:lnTo>
                  <a:pt x="380" y="1270"/>
                </a:lnTo>
                <a:lnTo>
                  <a:pt x="387" y="1291"/>
                </a:lnTo>
                <a:lnTo>
                  <a:pt x="392" y="1312"/>
                </a:lnTo>
                <a:lnTo>
                  <a:pt x="393" y="1336"/>
                </a:lnTo>
                <a:lnTo>
                  <a:pt x="395" y="1359"/>
                </a:lnTo>
                <a:lnTo>
                  <a:pt x="395" y="1359"/>
                </a:lnTo>
                <a:lnTo>
                  <a:pt x="393" y="1382"/>
                </a:lnTo>
                <a:lnTo>
                  <a:pt x="392" y="1405"/>
                </a:lnTo>
                <a:lnTo>
                  <a:pt x="387" y="1427"/>
                </a:lnTo>
                <a:lnTo>
                  <a:pt x="380" y="1448"/>
                </a:lnTo>
                <a:lnTo>
                  <a:pt x="372" y="1468"/>
                </a:lnTo>
                <a:lnTo>
                  <a:pt x="363" y="1487"/>
                </a:lnTo>
                <a:lnTo>
                  <a:pt x="353" y="1505"/>
                </a:lnTo>
                <a:lnTo>
                  <a:pt x="341" y="1521"/>
                </a:lnTo>
                <a:lnTo>
                  <a:pt x="327" y="1536"/>
                </a:lnTo>
                <a:lnTo>
                  <a:pt x="314" y="1548"/>
                </a:lnTo>
                <a:lnTo>
                  <a:pt x="299" y="1560"/>
                </a:lnTo>
                <a:lnTo>
                  <a:pt x="282" y="1571"/>
                </a:lnTo>
                <a:lnTo>
                  <a:pt x="265" y="1578"/>
                </a:lnTo>
                <a:lnTo>
                  <a:pt x="248" y="1584"/>
                </a:lnTo>
                <a:lnTo>
                  <a:pt x="229" y="1587"/>
                </a:lnTo>
                <a:lnTo>
                  <a:pt x="211" y="1589"/>
                </a:lnTo>
                <a:lnTo>
                  <a:pt x="211" y="1589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lIns="324000" tIns="288000" anchor="ctr"/>
          <a:lstStyle/>
          <a:p>
            <a:pPr algn="ctr">
              <a:defRPr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Kemija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9"/>
          <p:cNvSpPr>
            <a:spLocks/>
          </p:cNvSpPr>
          <p:nvPr/>
        </p:nvSpPr>
        <p:spPr bwMode="auto">
          <a:xfrm>
            <a:off x="4183063" y="3375025"/>
            <a:ext cx="2200275" cy="1568450"/>
          </a:xfrm>
          <a:custGeom>
            <a:avLst/>
            <a:gdLst>
              <a:gd name="T0" fmla="*/ 2529 w 2773"/>
              <a:gd name="T1" fmla="*/ 743 h 1976"/>
              <a:gd name="T2" fmla="*/ 2466 w 2773"/>
              <a:gd name="T3" fmla="*/ 798 h 1976"/>
              <a:gd name="T4" fmla="*/ 2421 w 2773"/>
              <a:gd name="T5" fmla="*/ 849 h 1976"/>
              <a:gd name="T6" fmla="*/ 2382 w 2773"/>
              <a:gd name="T7" fmla="*/ 831 h 1976"/>
              <a:gd name="T8" fmla="*/ 2375 w 2773"/>
              <a:gd name="T9" fmla="*/ 0 h 1976"/>
              <a:gd name="T10" fmla="*/ 1536 w 2773"/>
              <a:gd name="T11" fmla="*/ 9 h 1976"/>
              <a:gd name="T12" fmla="*/ 1523 w 2773"/>
              <a:gd name="T13" fmla="*/ 43 h 1976"/>
              <a:gd name="T14" fmla="*/ 1562 w 2773"/>
              <a:gd name="T15" fmla="*/ 82 h 1976"/>
              <a:gd name="T16" fmla="*/ 1617 w 2773"/>
              <a:gd name="T17" fmla="*/ 130 h 1976"/>
              <a:gd name="T18" fmla="*/ 1643 w 2773"/>
              <a:gd name="T19" fmla="*/ 210 h 1976"/>
              <a:gd name="T20" fmla="*/ 1614 w 2773"/>
              <a:gd name="T21" fmla="*/ 299 h 1976"/>
              <a:gd name="T22" fmla="*/ 1521 w 2773"/>
              <a:gd name="T23" fmla="*/ 373 h 1976"/>
              <a:gd name="T24" fmla="*/ 1412 w 2773"/>
              <a:gd name="T25" fmla="*/ 396 h 1976"/>
              <a:gd name="T26" fmla="*/ 1284 w 2773"/>
              <a:gd name="T27" fmla="*/ 363 h 1976"/>
              <a:gd name="T28" fmla="*/ 1202 w 2773"/>
              <a:gd name="T29" fmla="*/ 282 h 1976"/>
              <a:gd name="T30" fmla="*/ 1184 w 2773"/>
              <a:gd name="T31" fmla="*/ 194 h 1976"/>
              <a:gd name="T32" fmla="*/ 1217 w 2773"/>
              <a:gd name="T33" fmla="*/ 121 h 1976"/>
              <a:gd name="T34" fmla="*/ 1275 w 2773"/>
              <a:gd name="T35" fmla="*/ 76 h 1976"/>
              <a:gd name="T36" fmla="*/ 1305 w 2773"/>
              <a:gd name="T37" fmla="*/ 37 h 1976"/>
              <a:gd name="T38" fmla="*/ 1282 w 2773"/>
              <a:gd name="T39" fmla="*/ 6 h 1976"/>
              <a:gd name="T40" fmla="*/ 394 w 2773"/>
              <a:gd name="T41" fmla="*/ 454 h 1976"/>
              <a:gd name="T42" fmla="*/ 384 w 2773"/>
              <a:gd name="T43" fmla="*/ 897 h 1976"/>
              <a:gd name="T44" fmla="*/ 341 w 2773"/>
              <a:gd name="T45" fmla="*/ 903 h 1976"/>
              <a:gd name="T46" fmla="*/ 296 w 2773"/>
              <a:gd name="T47" fmla="*/ 843 h 1976"/>
              <a:gd name="T48" fmla="*/ 230 w 2773"/>
              <a:gd name="T49" fmla="*/ 795 h 1976"/>
              <a:gd name="T50" fmla="*/ 146 w 2773"/>
              <a:gd name="T51" fmla="*/ 792 h 1976"/>
              <a:gd name="T52" fmla="*/ 54 w 2773"/>
              <a:gd name="T53" fmla="*/ 855 h 1976"/>
              <a:gd name="T54" fmla="*/ 3 w 2773"/>
              <a:gd name="T55" fmla="*/ 971 h 1976"/>
              <a:gd name="T56" fmla="*/ 7 w 2773"/>
              <a:gd name="T57" fmla="*/ 1085 h 1976"/>
              <a:gd name="T58" fmla="*/ 67 w 2773"/>
              <a:gd name="T59" fmla="*/ 1194 h 1976"/>
              <a:gd name="T60" fmla="*/ 166 w 2773"/>
              <a:gd name="T61" fmla="*/ 1245 h 1976"/>
              <a:gd name="T62" fmla="*/ 242 w 2773"/>
              <a:gd name="T63" fmla="*/ 1234 h 1976"/>
              <a:gd name="T64" fmla="*/ 306 w 2773"/>
              <a:gd name="T65" fmla="*/ 1179 h 1976"/>
              <a:gd name="T66" fmla="*/ 350 w 2773"/>
              <a:gd name="T67" fmla="*/ 1127 h 1976"/>
              <a:gd name="T68" fmla="*/ 388 w 2773"/>
              <a:gd name="T69" fmla="*/ 1145 h 1976"/>
              <a:gd name="T70" fmla="*/ 396 w 2773"/>
              <a:gd name="T71" fmla="*/ 1976 h 1976"/>
              <a:gd name="T72" fmla="*/ 1236 w 2773"/>
              <a:gd name="T73" fmla="*/ 1967 h 1976"/>
              <a:gd name="T74" fmla="*/ 1249 w 2773"/>
              <a:gd name="T75" fmla="*/ 1933 h 1976"/>
              <a:gd name="T76" fmla="*/ 1211 w 2773"/>
              <a:gd name="T77" fmla="*/ 1894 h 1976"/>
              <a:gd name="T78" fmla="*/ 1155 w 2773"/>
              <a:gd name="T79" fmla="*/ 1846 h 1976"/>
              <a:gd name="T80" fmla="*/ 1130 w 2773"/>
              <a:gd name="T81" fmla="*/ 1765 h 1976"/>
              <a:gd name="T82" fmla="*/ 1157 w 2773"/>
              <a:gd name="T83" fmla="*/ 1677 h 1976"/>
              <a:gd name="T84" fmla="*/ 1249 w 2773"/>
              <a:gd name="T85" fmla="*/ 1604 h 1976"/>
              <a:gd name="T86" fmla="*/ 1359 w 2773"/>
              <a:gd name="T87" fmla="*/ 1581 h 1976"/>
              <a:gd name="T88" fmla="*/ 1487 w 2773"/>
              <a:gd name="T89" fmla="*/ 1613 h 1976"/>
              <a:gd name="T90" fmla="*/ 1571 w 2773"/>
              <a:gd name="T91" fmla="*/ 1693 h 1976"/>
              <a:gd name="T92" fmla="*/ 1587 w 2773"/>
              <a:gd name="T93" fmla="*/ 1782 h 1976"/>
              <a:gd name="T94" fmla="*/ 1556 w 2773"/>
              <a:gd name="T95" fmla="*/ 1855 h 1976"/>
              <a:gd name="T96" fmla="*/ 1498 w 2773"/>
              <a:gd name="T97" fmla="*/ 1900 h 1976"/>
              <a:gd name="T98" fmla="*/ 1468 w 2773"/>
              <a:gd name="T99" fmla="*/ 1940 h 1976"/>
              <a:gd name="T100" fmla="*/ 1489 w 2773"/>
              <a:gd name="T101" fmla="*/ 1971 h 1976"/>
              <a:gd name="T102" fmla="*/ 2376 w 2773"/>
              <a:gd name="T103" fmla="*/ 1521 h 1976"/>
              <a:gd name="T104" fmla="*/ 2387 w 2773"/>
              <a:gd name="T105" fmla="*/ 1079 h 1976"/>
              <a:gd name="T106" fmla="*/ 2432 w 2773"/>
              <a:gd name="T107" fmla="*/ 1074 h 1976"/>
              <a:gd name="T108" fmla="*/ 2475 w 2773"/>
              <a:gd name="T109" fmla="*/ 1133 h 1976"/>
              <a:gd name="T110" fmla="*/ 2542 w 2773"/>
              <a:gd name="T111" fmla="*/ 1181 h 1976"/>
              <a:gd name="T112" fmla="*/ 2625 w 2773"/>
              <a:gd name="T113" fmla="*/ 1184 h 1976"/>
              <a:gd name="T114" fmla="*/ 2719 w 2773"/>
              <a:gd name="T115" fmla="*/ 1121 h 1976"/>
              <a:gd name="T116" fmla="*/ 2768 w 2773"/>
              <a:gd name="T117" fmla="*/ 1006 h 1976"/>
              <a:gd name="T118" fmla="*/ 2764 w 2773"/>
              <a:gd name="T119" fmla="*/ 891 h 1976"/>
              <a:gd name="T120" fmla="*/ 2705 w 2773"/>
              <a:gd name="T121" fmla="*/ 781 h 1976"/>
              <a:gd name="T122" fmla="*/ 2607 w 2773"/>
              <a:gd name="T123" fmla="*/ 731 h 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73" h="1976">
                <a:moveTo>
                  <a:pt x="2587" y="729"/>
                </a:moveTo>
                <a:lnTo>
                  <a:pt x="2587" y="729"/>
                </a:lnTo>
                <a:lnTo>
                  <a:pt x="2571" y="731"/>
                </a:lnTo>
                <a:lnTo>
                  <a:pt x="2556" y="734"/>
                </a:lnTo>
                <a:lnTo>
                  <a:pt x="2542" y="737"/>
                </a:lnTo>
                <a:lnTo>
                  <a:pt x="2529" y="743"/>
                </a:lnTo>
                <a:lnTo>
                  <a:pt x="2518" y="749"/>
                </a:lnTo>
                <a:lnTo>
                  <a:pt x="2507" y="755"/>
                </a:lnTo>
                <a:lnTo>
                  <a:pt x="2498" y="762"/>
                </a:lnTo>
                <a:lnTo>
                  <a:pt x="2489" y="770"/>
                </a:lnTo>
                <a:lnTo>
                  <a:pt x="2475" y="784"/>
                </a:lnTo>
                <a:lnTo>
                  <a:pt x="2466" y="798"/>
                </a:lnTo>
                <a:lnTo>
                  <a:pt x="2459" y="810"/>
                </a:lnTo>
                <a:lnTo>
                  <a:pt x="2459" y="810"/>
                </a:lnTo>
                <a:lnTo>
                  <a:pt x="2450" y="825"/>
                </a:lnTo>
                <a:lnTo>
                  <a:pt x="2441" y="835"/>
                </a:lnTo>
                <a:lnTo>
                  <a:pt x="2432" y="844"/>
                </a:lnTo>
                <a:lnTo>
                  <a:pt x="2421" y="849"/>
                </a:lnTo>
                <a:lnTo>
                  <a:pt x="2412" y="850"/>
                </a:lnTo>
                <a:lnTo>
                  <a:pt x="2403" y="850"/>
                </a:lnTo>
                <a:lnTo>
                  <a:pt x="2394" y="846"/>
                </a:lnTo>
                <a:lnTo>
                  <a:pt x="2387" y="838"/>
                </a:lnTo>
                <a:lnTo>
                  <a:pt x="2387" y="838"/>
                </a:lnTo>
                <a:lnTo>
                  <a:pt x="2382" y="831"/>
                </a:lnTo>
                <a:lnTo>
                  <a:pt x="2379" y="822"/>
                </a:lnTo>
                <a:lnTo>
                  <a:pt x="2378" y="810"/>
                </a:lnTo>
                <a:lnTo>
                  <a:pt x="2376" y="798"/>
                </a:lnTo>
                <a:lnTo>
                  <a:pt x="2376" y="547"/>
                </a:lnTo>
                <a:lnTo>
                  <a:pt x="2375" y="547"/>
                </a:lnTo>
                <a:lnTo>
                  <a:pt x="2375" y="0"/>
                </a:lnTo>
                <a:lnTo>
                  <a:pt x="1574" y="0"/>
                </a:lnTo>
                <a:lnTo>
                  <a:pt x="1574" y="0"/>
                </a:lnTo>
                <a:lnTo>
                  <a:pt x="1562" y="1"/>
                </a:lnTo>
                <a:lnTo>
                  <a:pt x="1551" y="3"/>
                </a:lnTo>
                <a:lnTo>
                  <a:pt x="1542" y="6"/>
                </a:lnTo>
                <a:lnTo>
                  <a:pt x="1536" y="9"/>
                </a:lnTo>
                <a:lnTo>
                  <a:pt x="1530" y="13"/>
                </a:lnTo>
                <a:lnTo>
                  <a:pt x="1526" y="18"/>
                </a:lnTo>
                <a:lnTo>
                  <a:pt x="1523" y="24"/>
                </a:lnTo>
                <a:lnTo>
                  <a:pt x="1521" y="30"/>
                </a:lnTo>
                <a:lnTo>
                  <a:pt x="1521" y="37"/>
                </a:lnTo>
                <a:lnTo>
                  <a:pt x="1523" y="43"/>
                </a:lnTo>
                <a:lnTo>
                  <a:pt x="1524" y="50"/>
                </a:lnTo>
                <a:lnTo>
                  <a:pt x="1529" y="56"/>
                </a:lnTo>
                <a:lnTo>
                  <a:pt x="1535" y="64"/>
                </a:lnTo>
                <a:lnTo>
                  <a:pt x="1542" y="70"/>
                </a:lnTo>
                <a:lnTo>
                  <a:pt x="1551" y="76"/>
                </a:lnTo>
                <a:lnTo>
                  <a:pt x="1562" y="82"/>
                </a:lnTo>
                <a:lnTo>
                  <a:pt x="1562" y="82"/>
                </a:lnTo>
                <a:lnTo>
                  <a:pt x="1574" y="89"/>
                </a:lnTo>
                <a:lnTo>
                  <a:pt x="1587" y="98"/>
                </a:lnTo>
                <a:lnTo>
                  <a:pt x="1602" y="112"/>
                </a:lnTo>
                <a:lnTo>
                  <a:pt x="1610" y="121"/>
                </a:lnTo>
                <a:lnTo>
                  <a:pt x="1617" y="130"/>
                </a:lnTo>
                <a:lnTo>
                  <a:pt x="1623" y="140"/>
                </a:lnTo>
                <a:lnTo>
                  <a:pt x="1629" y="152"/>
                </a:lnTo>
                <a:lnTo>
                  <a:pt x="1635" y="166"/>
                </a:lnTo>
                <a:lnTo>
                  <a:pt x="1638" y="179"/>
                </a:lnTo>
                <a:lnTo>
                  <a:pt x="1641" y="194"/>
                </a:lnTo>
                <a:lnTo>
                  <a:pt x="1643" y="210"/>
                </a:lnTo>
                <a:lnTo>
                  <a:pt x="1643" y="210"/>
                </a:lnTo>
                <a:lnTo>
                  <a:pt x="1641" y="230"/>
                </a:lnTo>
                <a:lnTo>
                  <a:pt x="1638" y="248"/>
                </a:lnTo>
                <a:lnTo>
                  <a:pt x="1632" y="266"/>
                </a:lnTo>
                <a:lnTo>
                  <a:pt x="1625" y="282"/>
                </a:lnTo>
                <a:lnTo>
                  <a:pt x="1614" y="299"/>
                </a:lnTo>
                <a:lnTo>
                  <a:pt x="1604" y="314"/>
                </a:lnTo>
                <a:lnTo>
                  <a:pt x="1590" y="329"/>
                </a:lnTo>
                <a:lnTo>
                  <a:pt x="1575" y="340"/>
                </a:lnTo>
                <a:lnTo>
                  <a:pt x="1559" y="352"/>
                </a:lnTo>
                <a:lnTo>
                  <a:pt x="1541" y="363"/>
                </a:lnTo>
                <a:lnTo>
                  <a:pt x="1521" y="373"/>
                </a:lnTo>
                <a:lnTo>
                  <a:pt x="1502" y="381"/>
                </a:lnTo>
                <a:lnTo>
                  <a:pt x="1481" y="387"/>
                </a:lnTo>
                <a:lnTo>
                  <a:pt x="1459" y="391"/>
                </a:lnTo>
                <a:lnTo>
                  <a:pt x="1436" y="394"/>
                </a:lnTo>
                <a:lnTo>
                  <a:pt x="1412" y="396"/>
                </a:lnTo>
                <a:lnTo>
                  <a:pt x="1412" y="396"/>
                </a:lnTo>
                <a:lnTo>
                  <a:pt x="1390" y="394"/>
                </a:lnTo>
                <a:lnTo>
                  <a:pt x="1366" y="391"/>
                </a:lnTo>
                <a:lnTo>
                  <a:pt x="1345" y="387"/>
                </a:lnTo>
                <a:lnTo>
                  <a:pt x="1324" y="381"/>
                </a:lnTo>
                <a:lnTo>
                  <a:pt x="1303" y="373"/>
                </a:lnTo>
                <a:lnTo>
                  <a:pt x="1284" y="363"/>
                </a:lnTo>
                <a:lnTo>
                  <a:pt x="1267" y="352"/>
                </a:lnTo>
                <a:lnTo>
                  <a:pt x="1251" y="340"/>
                </a:lnTo>
                <a:lnTo>
                  <a:pt x="1236" y="329"/>
                </a:lnTo>
                <a:lnTo>
                  <a:pt x="1223" y="314"/>
                </a:lnTo>
                <a:lnTo>
                  <a:pt x="1211" y="299"/>
                </a:lnTo>
                <a:lnTo>
                  <a:pt x="1202" y="282"/>
                </a:lnTo>
                <a:lnTo>
                  <a:pt x="1194" y="266"/>
                </a:lnTo>
                <a:lnTo>
                  <a:pt x="1188" y="248"/>
                </a:lnTo>
                <a:lnTo>
                  <a:pt x="1185" y="230"/>
                </a:lnTo>
                <a:lnTo>
                  <a:pt x="1184" y="210"/>
                </a:lnTo>
                <a:lnTo>
                  <a:pt x="1184" y="210"/>
                </a:lnTo>
                <a:lnTo>
                  <a:pt x="1184" y="194"/>
                </a:lnTo>
                <a:lnTo>
                  <a:pt x="1187" y="179"/>
                </a:lnTo>
                <a:lnTo>
                  <a:pt x="1191" y="166"/>
                </a:lnTo>
                <a:lnTo>
                  <a:pt x="1196" y="152"/>
                </a:lnTo>
                <a:lnTo>
                  <a:pt x="1202" y="140"/>
                </a:lnTo>
                <a:lnTo>
                  <a:pt x="1209" y="130"/>
                </a:lnTo>
                <a:lnTo>
                  <a:pt x="1217" y="121"/>
                </a:lnTo>
                <a:lnTo>
                  <a:pt x="1224" y="112"/>
                </a:lnTo>
                <a:lnTo>
                  <a:pt x="1239" y="98"/>
                </a:lnTo>
                <a:lnTo>
                  <a:pt x="1251" y="89"/>
                </a:lnTo>
                <a:lnTo>
                  <a:pt x="1264" y="82"/>
                </a:lnTo>
                <a:lnTo>
                  <a:pt x="1264" y="82"/>
                </a:lnTo>
                <a:lnTo>
                  <a:pt x="1275" y="76"/>
                </a:lnTo>
                <a:lnTo>
                  <a:pt x="1282" y="70"/>
                </a:lnTo>
                <a:lnTo>
                  <a:pt x="1290" y="64"/>
                </a:lnTo>
                <a:lnTo>
                  <a:pt x="1296" y="56"/>
                </a:lnTo>
                <a:lnTo>
                  <a:pt x="1300" y="50"/>
                </a:lnTo>
                <a:lnTo>
                  <a:pt x="1303" y="43"/>
                </a:lnTo>
                <a:lnTo>
                  <a:pt x="1305" y="37"/>
                </a:lnTo>
                <a:lnTo>
                  <a:pt x="1305" y="30"/>
                </a:lnTo>
                <a:lnTo>
                  <a:pt x="1303" y="24"/>
                </a:lnTo>
                <a:lnTo>
                  <a:pt x="1300" y="18"/>
                </a:lnTo>
                <a:lnTo>
                  <a:pt x="1296" y="13"/>
                </a:lnTo>
                <a:lnTo>
                  <a:pt x="1290" y="9"/>
                </a:lnTo>
                <a:lnTo>
                  <a:pt x="1282" y="6"/>
                </a:lnTo>
                <a:lnTo>
                  <a:pt x="1273" y="3"/>
                </a:lnTo>
                <a:lnTo>
                  <a:pt x="1263" y="1"/>
                </a:lnTo>
                <a:lnTo>
                  <a:pt x="1252" y="0"/>
                </a:lnTo>
                <a:lnTo>
                  <a:pt x="396" y="0"/>
                </a:lnTo>
                <a:lnTo>
                  <a:pt x="396" y="454"/>
                </a:lnTo>
                <a:lnTo>
                  <a:pt x="394" y="454"/>
                </a:lnTo>
                <a:lnTo>
                  <a:pt x="394" y="856"/>
                </a:lnTo>
                <a:lnTo>
                  <a:pt x="394" y="856"/>
                </a:lnTo>
                <a:lnTo>
                  <a:pt x="394" y="868"/>
                </a:lnTo>
                <a:lnTo>
                  <a:pt x="391" y="880"/>
                </a:lnTo>
                <a:lnTo>
                  <a:pt x="388" y="889"/>
                </a:lnTo>
                <a:lnTo>
                  <a:pt x="384" y="897"/>
                </a:lnTo>
                <a:lnTo>
                  <a:pt x="384" y="897"/>
                </a:lnTo>
                <a:lnTo>
                  <a:pt x="378" y="904"/>
                </a:lnTo>
                <a:lnTo>
                  <a:pt x="369" y="909"/>
                </a:lnTo>
                <a:lnTo>
                  <a:pt x="360" y="909"/>
                </a:lnTo>
                <a:lnTo>
                  <a:pt x="350" y="907"/>
                </a:lnTo>
                <a:lnTo>
                  <a:pt x="341" y="903"/>
                </a:lnTo>
                <a:lnTo>
                  <a:pt x="330" y="894"/>
                </a:lnTo>
                <a:lnTo>
                  <a:pt x="321" y="883"/>
                </a:lnTo>
                <a:lnTo>
                  <a:pt x="314" y="868"/>
                </a:lnTo>
                <a:lnTo>
                  <a:pt x="314" y="868"/>
                </a:lnTo>
                <a:lnTo>
                  <a:pt x="306" y="855"/>
                </a:lnTo>
                <a:lnTo>
                  <a:pt x="296" y="843"/>
                </a:lnTo>
                <a:lnTo>
                  <a:pt x="282" y="828"/>
                </a:lnTo>
                <a:lnTo>
                  <a:pt x="273" y="820"/>
                </a:lnTo>
                <a:lnTo>
                  <a:pt x="264" y="813"/>
                </a:lnTo>
                <a:lnTo>
                  <a:pt x="254" y="807"/>
                </a:lnTo>
                <a:lnTo>
                  <a:pt x="242" y="801"/>
                </a:lnTo>
                <a:lnTo>
                  <a:pt x="230" y="795"/>
                </a:lnTo>
                <a:lnTo>
                  <a:pt x="215" y="790"/>
                </a:lnTo>
                <a:lnTo>
                  <a:pt x="200" y="789"/>
                </a:lnTo>
                <a:lnTo>
                  <a:pt x="184" y="787"/>
                </a:lnTo>
                <a:lnTo>
                  <a:pt x="184" y="787"/>
                </a:lnTo>
                <a:lnTo>
                  <a:pt x="166" y="789"/>
                </a:lnTo>
                <a:lnTo>
                  <a:pt x="146" y="792"/>
                </a:lnTo>
                <a:lnTo>
                  <a:pt x="128" y="798"/>
                </a:lnTo>
                <a:lnTo>
                  <a:pt x="112" y="805"/>
                </a:lnTo>
                <a:lnTo>
                  <a:pt x="95" y="816"/>
                </a:lnTo>
                <a:lnTo>
                  <a:pt x="81" y="826"/>
                </a:lnTo>
                <a:lnTo>
                  <a:pt x="67" y="840"/>
                </a:lnTo>
                <a:lnTo>
                  <a:pt x="54" y="855"/>
                </a:lnTo>
                <a:lnTo>
                  <a:pt x="42" y="871"/>
                </a:lnTo>
                <a:lnTo>
                  <a:pt x="31" y="889"/>
                </a:lnTo>
                <a:lnTo>
                  <a:pt x="22" y="907"/>
                </a:lnTo>
                <a:lnTo>
                  <a:pt x="15" y="928"/>
                </a:lnTo>
                <a:lnTo>
                  <a:pt x="7" y="949"/>
                </a:lnTo>
                <a:lnTo>
                  <a:pt x="3" y="971"/>
                </a:lnTo>
                <a:lnTo>
                  <a:pt x="1" y="994"/>
                </a:lnTo>
                <a:lnTo>
                  <a:pt x="0" y="1018"/>
                </a:lnTo>
                <a:lnTo>
                  <a:pt x="0" y="1018"/>
                </a:lnTo>
                <a:lnTo>
                  <a:pt x="1" y="1040"/>
                </a:lnTo>
                <a:lnTo>
                  <a:pt x="3" y="1064"/>
                </a:lnTo>
                <a:lnTo>
                  <a:pt x="7" y="1085"/>
                </a:lnTo>
                <a:lnTo>
                  <a:pt x="15" y="1106"/>
                </a:lnTo>
                <a:lnTo>
                  <a:pt x="22" y="1127"/>
                </a:lnTo>
                <a:lnTo>
                  <a:pt x="31" y="1145"/>
                </a:lnTo>
                <a:lnTo>
                  <a:pt x="42" y="1163"/>
                </a:lnTo>
                <a:lnTo>
                  <a:pt x="54" y="1179"/>
                </a:lnTo>
                <a:lnTo>
                  <a:pt x="67" y="1194"/>
                </a:lnTo>
                <a:lnTo>
                  <a:pt x="81" y="1208"/>
                </a:lnTo>
                <a:lnTo>
                  <a:pt x="95" y="1219"/>
                </a:lnTo>
                <a:lnTo>
                  <a:pt x="112" y="1228"/>
                </a:lnTo>
                <a:lnTo>
                  <a:pt x="128" y="1236"/>
                </a:lnTo>
                <a:lnTo>
                  <a:pt x="146" y="1242"/>
                </a:lnTo>
                <a:lnTo>
                  <a:pt x="166" y="1245"/>
                </a:lnTo>
                <a:lnTo>
                  <a:pt x="184" y="1246"/>
                </a:lnTo>
                <a:lnTo>
                  <a:pt x="184" y="1246"/>
                </a:lnTo>
                <a:lnTo>
                  <a:pt x="200" y="1245"/>
                </a:lnTo>
                <a:lnTo>
                  <a:pt x="215" y="1243"/>
                </a:lnTo>
                <a:lnTo>
                  <a:pt x="230" y="1239"/>
                </a:lnTo>
                <a:lnTo>
                  <a:pt x="242" y="1234"/>
                </a:lnTo>
                <a:lnTo>
                  <a:pt x="254" y="1228"/>
                </a:lnTo>
                <a:lnTo>
                  <a:pt x="264" y="1221"/>
                </a:lnTo>
                <a:lnTo>
                  <a:pt x="273" y="1213"/>
                </a:lnTo>
                <a:lnTo>
                  <a:pt x="282" y="1206"/>
                </a:lnTo>
                <a:lnTo>
                  <a:pt x="296" y="1191"/>
                </a:lnTo>
                <a:lnTo>
                  <a:pt x="306" y="1179"/>
                </a:lnTo>
                <a:lnTo>
                  <a:pt x="314" y="1166"/>
                </a:lnTo>
                <a:lnTo>
                  <a:pt x="314" y="1166"/>
                </a:lnTo>
                <a:lnTo>
                  <a:pt x="321" y="1152"/>
                </a:lnTo>
                <a:lnTo>
                  <a:pt x="330" y="1140"/>
                </a:lnTo>
                <a:lnTo>
                  <a:pt x="341" y="1131"/>
                </a:lnTo>
                <a:lnTo>
                  <a:pt x="350" y="1127"/>
                </a:lnTo>
                <a:lnTo>
                  <a:pt x="360" y="1125"/>
                </a:lnTo>
                <a:lnTo>
                  <a:pt x="369" y="1127"/>
                </a:lnTo>
                <a:lnTo>
                  <a:pt x="378" y="1130"/>
                </a:lnTo>
                <a:lnTo>
                  <a:pt x="384" y="1137"/>
                </a:lnTo>
                <a:lnTo>
                  <a:pt x="384" y="1137"/>
                </a:lnTo>
                <a:lnTo>
                  <a:pt x="388" y="1145"/>
                </a:lnTo>
                <a:lnTo>
                  <a:pt x="391" y="1154"/>
                </a:lnTo>
                <a:lnTo>
                  <a:pt x="394" y="1166"/>
                </a:lnTo>
                <a:lnTo>
                  <a:pt x="394" y="1178"/>
                </a:lnTo>
                <a:lnTo>
                  <a:pt x="394" y="1429"/>
                </a:lnTo>
                <a:lnTo>
                  <a:pt x="396" y="1429"/>
                </a:lnTo>
                <a:lnTo>
                  <a:pt x="396" y="1976"/>
                </a:lnTo>
                <a:lnTo>
                  <a:pt x="1199" y="1976"/>
                </a:lnTo>
                <a:lnTo>
                  <a:pt x="1199" y="1976"/>
                </a:lnTo>
                <a:lnTo>
                  <a:pt x="1209" y="1976"/>
                </a:lnTo>
                <a:lnTo>
                  <a:pt x="1220" y="1973"/>
                </a:lnTo>
                <a:lnTo>
                  <a:pt x="1229" y="1971"/>
                </a:lnTo>
                <a:lnTo>
                  <a:pt x="1236" y="1967"/>
                </a:lnTo>
                <a:lnTo>
                  <a:pt x="1242" y="1962"/>
                </a:lnTo>
                <a:lnTo>
                  <a:pt x="1246" y="1958"/>
                </a:lnTo>
                <a:lnTo>
                  <a:pt x="1249" y="1952"/>
                </a:lnTo>
                <a:lnTo>
                  <a:pt x="1251" y="1946"/>
                </a:lnTo>
                <a:lnTo>
                  <a:pt x="1251" y="1940"/>
                </a:lnTo>
                <a:lnTo>
                  <a:pt x="1249" y="1933"/>
                </a:lnTo>
                <a:lnTo>
                  <a:pt x="1246" y="1927"/>
                </a:lnTo>
                <a:lnTo>
                  <a:pt x="1242" y="1919"/>
                </a:lnTo>
                <a:lnTo>
                  <a:pt x="1236" y="1913"/>
                </a:lnTo>
                <a:lnTo>
                  <a:pt x="1229" y="1906"/>
                </a:lnTo>
                <a:lnTo>
                  <a:pt x="1220" y="1900"/>
                </a:lnTo>
                <a:lnTo>
                  <a:pt x="1211" y="1894"/>
                </a:lnTo>
                <a:lnTo>
                  <a:pt x="1211" y="1894"/>
                </a:lnTo>
                <a:lnTo>
                  <a:pt x="1197" y="1886"/>
                </a:lnTo>
                <a:lnTo>
                  <a:pt x="1185" y="1877"/>
                </a:lnTo>
                <a:lnTo>
                  <a:pt x="1170" y="1864"/>
                </a:lnTo>
                <a:lnTo>
                  <a:pt x="1163" y="1855"/>
                </a:lnTo>
                <a:lnTo>
                  <a:pt x="1155" y="1846"/>
                </a:lnTo>
                <a:lnTo>
                  <a:pt x="1148" y="1835"/>
                </a:lnTo>
                <a:lnTo>
                  <a:pt x="1142" y="1823"/>
                </a:lnTo>
                <a:lnTo>
                  <a:pt x="1137" y="1810"/>
                </a:lnTo>
                <a:lnTo>
                  <a:pt x="1133" y="1796"/>
                </a:lnTo>
                <a:lnTo>
                  <a:pt x="1130" y="1782"/>
                </a:lnTo>
                <a:lnTo>
                  <a:pt x="1130" y="1765"/>
                </a:lnTo>
                <a:lnTo>
                  <a:pt x="1130" y="1765"/>
                </a:lnTo>
                <a:lnTo>
                  <a:pt x="1131" y="1746"/>
                </a:lnTo>
                <a:lnTo>
                  <a:pt x="1134" y="1728"/>
                </a:lnTo>
                <a:lnTo>
                  <a:pt x="1140" y="1710"/>
                </a:lnTo>
                <a:lnTo>
                  <a:pt x="1148" y="1693"/>
                </a:lnTo>
                <a:lnTo>
                  <a:pt x="1157" y="1677"/>
                </a:lnTo>
                <a:lnTo>
                  <a:pt x="1169" y="1662"/>
                </a:lnTo>
                <a:lnTo>
                  <a:pt x="1182" y="1648"/>
                </a:lnTo>
                <a:lnTo>
                  <a:pt x="1197" y="1635"/>
                </a:lnTo>
                <a:lnTo>
                  <a:pt x="1214" y="1623"/>
                </a:lnTo>
                <a:lnTo>
                  <a:pt x="1230" y="1613"/>
                </a:lnTo>
                <a:lnTo>
                  <a:pt x="1249" y="1604"/>
                </a:lnTo>
                <a:lnTo>
                  <a:pt x="1269" y="1595"/>
                </a:lnTo>
                <a:lnTo>
                  <a:pt x="1291" y="1589"/>
                </a:lnTo>
                <a:lnTo>
                  <a:pt x="1312" y="1584"/>
                </a:lnTo>
                <a:lnTo>
                  <a:pt x="1336" y="1581"/>
                </a:lnTo>
                <a:lnTo>
                  <a:pt x="1359" y="1581"/>
                </a:lnTo>
                <a:lnTo>
                  <a:pt x="1359" y="1581"/>
                </a:lnTo>
                <a:lnTo>
                  <a:pt x="1382" y="1581"/>
                </a:lnTo>
                <a:lnTo>
                  <a:pt x="1405" y="1584"/>
                </a:lnTo>
                <a:lnTo>
                  <a:pt x="1427" y="1589"/>
                </a:lnTo>
                <a:lnTo>
                  <a:pt x="1448" y="1595"/>
                </a:lnTo>
                <a:lnTo>
                  <a:pt x="1468" y="1604"/>
                </a:lnTo>
                <a:lnTo>
                  <a:pt x="1487" y="1613"/>
                </a:lnTo>
                <a:lnTo>
                  <a:pt x="1505" y="1623"/>
                </a:lnTo>
                <a:lnTo>
                  <a:pt x="1521" y="1635"/>
                </a:lnTo>
                <a:lnTo>
                  <a:pt x="1536" y="1648"/>
                </a:lnTo>
                <a:lnTo>
                  <a:pt x="1548" y="1662"/>
                </a:lnTo>
                <a:lnTo>
                  <a:pt x="1560" y="1677"/>
                </a:lnTo>
                <a:lnTo>
                  <a:pt x="1571" y="1693"/>
                </a:lnTo>
                <a:lnTo>
                  <a:pt x="1578" y="1710"/>
                </a:lnTo>
                <a:lnTo>
                  <a:pt x="1584" y="1728"/>
                </a:lnTo>
                <a:lnTo>
                  <a:pt x="1587" y="1746"/>
                </a:lnTo>
                <a:lnTo>
                  <a:pt x="1589" y="1765"/>
                </a:lnTo>
                <a:lnTo>
                  <a:pt x="1589" y="1765"/>
                </a:lnTo>
                <a:lnTo>
                  <a:pt x="1587" y="1782"/>
                </a:lnTo>
                <a:lnTo>
                  <a:pt x="1584" y="1796"/>
                </a:lnTo>
                <a:lnTo>
                  <a:pt x="1581" y="1810"/>
                </a:lnTo>
                <a:lnTo>
                  <a:pt x="1575" y="1823"/>
                </a:lnTo>
                <a:lnTo>
                  <a:pt x="1569" y="1835"/>
                </a:lnTo>
                <a:lnTo>
                  <a:pt x="1563" y="1846"/>
                </a:lnTo>
                <a:lnTo>
                  <a:pt x="1556" y="1855"/>
                </a:lnTo>
                <a:lnTo>
                  <a:pt x="1548" y="1864"/>
                </a:lnTo>
                <a:lnTo>
                  <a:pt x="1533" y="1877"/>
                </a:lnTo>
                <a:lnTo>
                  <a:pt x="1520" y="1886"/>
                </a:lnTo>
                <a:lnTo>
                  <a:pt x="1508" y="1894"/>
                </a:lnTo>
                <a:lnTo>
                  <a:pt x="1508" y="1894"/>
                </a:lnTo>
                <a:lnTo>
                  <a:pt x="1498" y="1900"/>
                </a:lnTo>
                <a:lnTo>
                  <a:pt x="1489" y="1906"/>
                </a:lnTo>
                <a:lnTo>
                  <a:pt x="1481" y="1913"/>
                </a:lnTo>
                <a:lnTo>
                  <a:pt x="1475" y="1919"/>
                </a:lnTo>
                <a:lnTo>
                  <a:pt x="1471" y="1927"/>
                </a:lnTo>
                <a:lnTo>
                  <a:pt x="1468" y="1933"/>
                </a:lnTo>
                <a:lnTo>
                  <a:pt x="1468" y="1940"/>
                </a:lnTo>
                <a:lnTo>
                  <a:pt x="1468" y="1946"/>
                </a:lnTo>
                <a:lnTo>
                  <a:pt x="1469" y="1952"/>
                </a:lnTo>
                <a:lnTo>
                  <a:pt x="1472" y="1958"/>
                </a:lnTo>
                <a:lnTo>
                  <a:pt x="1477" y="1962"/>
                </a:lnTo>
                <a:lnTo>
                  <a:pt x="1483" y="1967"/>
                </a:lnTo>
                <a:lnTo>
                  <a:pt x="1489" y="1971"/>
                </a:lnTo>
                <a:lnTo>
                  <a:pt x="1498" y="1973"/>
                </a:lnTo>
                <a:lnTo>
                  <a:pt x="1508" y="1976"/>
                </a:lnTo>
                <a:lnTo>
                  <a:pt x="1520" y="1976"/>
                </a:lnTo>
                <a:lnTo>
                  <a:pt x="2375" y="1976"/>
                </a:lnTo>
                <a:lnTo>
                  <a:pt x="2375" y="1521"/>
                </a:lnTo>
                <a:lnTo>
                  <a:pt x="2376" y="1521"/>
                </a:lnTo>
                <a:lnTo>
                  <a:pt x="2376" y="1119"/>
                </a:lnTo>
                <a:lnTo>
                  <a:pt x="2376" y="1119"/>
                </a:lnTo>
                <a:lnTo>
                  <a:pt x="2378" y="1107"/>
                </a:lnTo>
                <a:lnTo>
                  <a:pt x="2379" y="1097"/>
                </a:lnTo>
                <a:lnTo>
                  <a:pt x="2382" y="1086"/>
                </a:lnTo>
                <a:lnTo>
                  <a:pt x="2387" y="1079"/>
                </a:lnTo>
                <a:lnTo>
                  <a:pt x="2387" y="1079"/>
                </a:lnTo>
                <a:lnTo>
                  <a:pt x="2394" y="1073"/>
                </a:lnTo>
                <a:lnTo>
                  <a:pt x="2403" y="1068"/>
                </a:lnTo>
                <a:lnTo>
                  <a:pt x="2412" y="1067"/>
                </a:lnTo>
                <a:lnTo>
                  <a:pt x="2421" y="1068"/>
                </a:lnTo>
                <a:lnTo>
                  <a:pt x="2432" y="1074"/>
                </a:lnTo>
                <a:lnTo>
                  <a:pt x="2441" y="1082"/>
                </a:lnTo>
                <a:lnTo>
                  <a:pt x="2450" y="1094"/>
                </a:lnTo>
                <a:lnTo>
                  <a:pt x="2459" y="1107"/>
                </a:lnTo>
                <a:lnTo>
                  <a:pt x="2459" y="1107"/>
                </a:lnTo>
                <a:lnTo>
                  <a:pt x="2466" y="1121"/>
                </a:lnTo>
                <a:lnTo>
                  <a:pt x="2475" y="1133"/>
                </a:lnTo>
                <a:lnTo>
                  <a:pt x="2489" y="1148"/>
                </a:lnTo>
                <a:lnTo>
                  <a:pt x="2498" y="1155"/>
                </a:lnTo>
                <a:lnTo>
                  <a:pt x="2507" y="1163"/>
                </a:lnTo>
                <a:lnTo>
                  <a:pt x="2518" y="1170"/>
                </a:lnTo>
                <a:lnTo>
                  <a:pt x="2529" y="1176"/>
                </a:lnTo>
                <a:lnTo>
                  <a:pt x="2542" y="1181"/>
                </a:lnTo>
                <a:lnTo>
                  <a:pt x="2556" y="1185"/>
                </a:lnTo>
                <a:lnTo>
                  <a:pt x="2571" y="1188"/>
                </a:lnTo>
                <a:lnTo>
                  <a:pt x="2587" y="1188"/>
                </a:lnTo>
                <a:lnTo>
                  <a:pt x="2587" y="1188"/>
                </a:lnTo>
                <a:lnTo>
                  <a:pt x="2607" y="1187"/>
                </a:lnTo>
                <a:lnTo>
                  <a:pt x="2625" y="1184"/>
                </a:lnTo>
                <a:lnTo>
                  <a:pt x="2643" y="1178"/>
                </a:lnTo>
                <a:lnTo>
                  <a:pt x="2659" y="1170"/>
                </a:lnTo>
                <a:lnTo>
                  <a:pt x="2675" y="1161"/>
                </a:lnTo>
                <a:lnTo>
                  <a:pt x="2690" y="1149"/>
                </a:lnTo>
                <a:lnTo>
                  <a:pt x="2705" y="1136"/>
                </a:lnTo>
                <a:lnTo>
                  <a:pt x="2719" y="1121"/>
                </a:lnTo>
                <a:lnTo>
                  <a:pt x="2729" y="1104"/>
                </a:lnTo>
                <a:lnTo>
                  <a:pt x="2741" y="1088"/>
                </a:lnTo>
                <a:lnTo>
                  <a:pt x="2750" y="1068"/>
                </a:lnTo>
                <a:lnTo>
                  <a:pt x="2758" y="1048"/>
                </a:lnTo>
                <a:lnTo>
                  <a:pt x="2764" y="1027"/>
                </a:lnTo>
                <a:lnTo>
                  <a:pt x="2768" y="1006"/>
                </a:lnTo>
                <a:lnTo>
                  <a:pt x="2771" y="982"/>
                </a:lnTo>
                <a:lnTo>
                  <a:pt x="2773" y="959"/>
                </a:lnTo>
                <a:lnTo>
                  <a:pt x="2773" y="959"/>
                </a:lnTo>
                <a:lnTo>
                  <a:pt x="2771" y="935"/>
                </a:lnTo>
                <a:lnTo>
                  <a:pt x="2768" y="913"/>
                </a:lnTo>
                <a:lnTo>
                  <a:pt x="2764" y="891"/>
                </a:lnTo>
                <a:lnTo>
                  <a:pt x="2758" y="870"/>
                </a:lnTo>
                <a:lnTo>
                  <a:pt x="2750" y="850"/>
                </a:lnTo>
                <a:lnTo>
                  <a:pt x="2741" y="831"/>
                </a:lnTo>
                <a:lnTo>
                  <a:pt x="2729" y="813"/>
                </a:lnTo>
                <a:lnTo>
                  <a:pt x="2719" y="796"/>
                </a:lnTo>
                <a:lnTo>
                  <a:pt x="2705" y="781"/>
                </a:lnTo>
                <a:lnTo>
                  <a:pt x="2690" y="768"/>
                </a:lnTo>
                <a:lnTo>
                  <a:pt x="2675" y="758"/>
                </a:lnTo>
                <a:lnTo>
                  <a:pt x="2659" y="747"/>
                </a:lnTo>
                <a:lnTo>
                  <a:pt x="2643" y="740"/>
                </a:lnTo>
                <a:lnTo>
                  <a:pt x="2625" y="734"/>
                </a:lnTo>
                <a:lnTo>
                  <a:pt x="2607" y="731"/>
                </a:lnTo>
                <a:lnTo>
                  <a:pt x="2587" y="729"/>
                </a:lnTo>
                <a:lnTo>
                  <a:pt x="2587" y="729"/>
                </a:lnTo>
                <a:close/>
              </a:path>
            </a:pathLst>
          </a:custGeom>
          <a:solidFill>
            <a:srgbClr val="DC9AC4"/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Matematika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>
            <a:off x="1344613" y="3373438"/>
            <a:ext cx="1571625" cy="1887537"/>
          </a:xfrm>
          <a:custGeom>
            <a:avLst/>
            <a:gdLst>
              <a:gd name="T0" fmla="*/ 1810 w 1979"/>
              <a:gd name="T1" fmla="*/ 795 h 2378"/>
              <a:gd name="T2" fmla="*/ 1859 w 1979"/>
              <a:gd name="T3" fmla="*/ 816 h 2378"/>
              <a:gd name="T4" fmla="*/ 1901 w 1979"/>
              <a:gd name="T5" fmla="*/ 859 h 2378"/>
              <a:gd name="T6" fmla="*/ 1925 w 1979"/>
              <a:gd name="T7" fmla="*/ 897 h 2378"/>
              <a:gd name="T8" fmla="*/ 1964 w 1979"/>
              <a:gd name="T9" fmla="*/ 912 h 2378"/>
              <a:gd name="T10" fmla="*/ 1131 w 1979"/>
              <a:gd name="T11" fmla="*/ 0 h 2378"/>
              <a:gd name="T12" fmla="*/ 1125 w 1979"/>
              <a:gd name="T13" fmla="*/ 24 h 2378"/>
              <a:gd name="T14" fmla="*/ 1152 w 1979"/>
              <a:gd name="T15" fmla="*/ 58 h 2378"/>
              <a:gd name="T16" fmla="*/ 1191 w 1979"/>
              <a:gd name="T17" fmla="*/ 82 h 2378"/>
              <a:gd name="T18" fmla="*/ 1229 w 1979"/>
              <a:gd name="T19" fmla="*/ 125 h 2378"/>
              <a:gd name="T20" fmla="*/ 1245 w 1979"/>
              <a:gd name="T21" fmla="*/ 178 h 2378"/>
              <a:gd name="T22" fmla="*/ 1242 w 1979"/>
              <a:gd name="T23" fmla="*/ 231 h 2378"/>
              <a:gd name="T24" fmla="*/ 1208 w 1979"/>
              <a:gd name="T25" fmla="*/ 297 h 2378"/>
              <a:gd name="T26" fmla="*/ 1145 w 1979"/>
              <a:gd name="T27" fmla="*/ 348 h 2378"/>
              <a:gd name="T28" fmla="*/ 1063 w 1979"/>
              <a:gd name="T29" fmla="*/ 375 h 2378"/>
              <a:gd name="T30" fmla="*/ 994 w 1979"/>
              <a:gd name="T31" fmla="*/ 378 h 2378"/>
              <a:gd name="T32" fmla="*/ 907 w 1979"/>
              <a:gd name="T33" fmla="*/ 357 h 2378"/>
              <a:gd name="T34" fmla="*/ 840 w 1979"/>
              <a:gd name="T35" fmla="*/ 312 h 2378"/>
              <a:gd name="T36" fmla="*/ 798 w 1979"/>
              <a:gd name="T37" fmla="*/ 249 h 2378"/>
              <a:gd name="T38" fmla="*/ 788 w 1979"/>
              <a:gd name="T39" fmla="*/ 194 h 2378"/>
              <a:gd name="T40" fmla="*/ 800 w 1979"/>
              <a:gd name="T41" fmla="*/ 136 h 2378"/>
              <a:gd name="T42" fmla="*/ 828 w 1979"/>
              <a:gd name="T43" fmla="*/ 95 h 2378"/>
              <a:gd name="T44" fmla="*/ 868 w 1979"/>
              <a:gd name="T45" fmla="*/ 65 h 2378"/>
              <a:gd name="T46" fmla="*/ 906 w 1979"/>
              <a:gd name="T47" fmla="*/ 33 h 2378"/>
              <a:gd name="T48" fmla="*/ 903 w 1979"/>
              <a:gd name="T49" fmla="*/ 0 h 2378"/>
              <a:gd name="T50" fmla="*/ 856 w 1979"/>
              <a:gd name="T51" fmla="*/ 1982 h 2378"/>
              <a:gd name="T52" fmla="*/ 894 w 1979"/>
              <a:gd name="T53" fmla="*/ 1991 h 2378"/>
              <a:gd name="T54" fmla="*/ 909 w 1979"/>
              <a:gd name="T55" fmla="*/ 2013 h 2378"/>
              <a:gd name="T56" fmla="*/ 900 w 1979"/>
              <a:gd name="T57" fmla="*/ 2039 h 2378"/>
              <a:gd name="T58" fmla="*/ 868 w 1979"/>
              <a:gd name="T59" fmla="*/ 2064 h 2378"/>
              <a:gd name="T60" fmla="*/ 828 w 1979"/>
              <a:gd name="T61" fmla="*/ 2095 h 2378"/>
              <a:gd name="T62" fmla="*/ 800 w 1979"/>
              <a:gd name="T63" fmla="*/ 2134 h 2378"/>
              <a:gd name="T64" fmla="*/ 788 w 1979"/>
              <a:gd name="T65" fmla="*/ 2193 h 2378"/>
              <a:gd name="T66" fmla="*/ 798 w 1979"/>
              <a:gd name="T67" fmla="*/ 2248 h 2378"/>
              <a:gd name="T68" fmla="*/ 840 w 1979"/>
              <a:gd name="T69" fmla="*/ 2311 h 2378"/>
              <a:gd name="T70" fmla="*/ 907 w 1979"/>
              <a:gd name="T71" fmla="*/ 2356 h 2378"/>
              <a:gd name="T72" fmla="*/ 994 w 1979"/>
              <a:gd name="T73" fmla="*/ 2376 h 2378"/>
              <a:gd name="T74" fmla="*/ 1063 w 1979"/>
              <a:gd name="T75" fmla="*/ 2374 h 2378"/>
              <a:gd name="T76" fmla="*/ 1145 w 1979"/>
              <a:gd name="T77" fmla="*/ 2347 h 2378"/>
              <a:gd name="T78" fmla="*/ 1206 w 1979"/>
              <a:gd name="T79" fmla="*/ 2296 h 2378"/>
              <a:gd name="T80" fmla="*/ 1242 w 1979"/>
              <a:gd name="T81" fmla="*/ 2230 h 2378"/>
              <a:gd name="T82" fmla="*/ 1245 w 1979"/>
              <a:gd name="T83" fmla="*/ 2178 h 2378"/>
              <a:gd name="T84" fmla="*/ 1227 w 1979"/>
              <a:gd name="T85" fmla="*/ 2124 h 2378"/>
              <a:gd name="T86" fmla="*/ 1191 w 1979"/>
              <a:gd name="T87" fmla="*/ 2081 h 2378"/>
              <a:gd name="T88" fmla="*/ 1155 w 1979"/>
              <a:gd name="T89" fmla="*/ 2058 h 2378"/>
              <a:gd name="T90" fmla="*/ 1128 w 1979"/>
              <a:gd name="T91" fmla="*/ 2033 h 2378"/>
              <a:gd name="T92" fmla="*/ 1127 w 1979"/>
              <a:gd name="T93" fmla="*/ 2006 h 2378"/>
              <a:gd name="T94" fmla="*/ 1146 w 1979"/>
              <a:gd name="T95" fmla="*/ 1988 h 2378"/>
              <a:gd name="T96" fmla="*/ 1979 w 1979"/>
              <a:gd name="T97" fmla="*/ 1982 h 2378"/>
              <a:gd name="T98" fmla="*/ 1964 w 1979"/>
              <a:gd name="T99" fmla="*/ 1130 h 2378"/>
              <a:gd name="T100" fmla="*/ 1925 w 1979"/>
              <a:gd name="T101" fmla="*/ 1143 h 2378"/>
              <a:gd name="T102" fmla="*/ 1901 w 1979"/>
              <a:gd name="T103" fmla="*/ 1182 h 2378"/>
              <a:gd name="T104" fmla="*/ 1859 w 1979"/>
              <a:gd name="T105" fmla="*/ 1224 h 2378"/>
              <a:gd name="T106" fmla="*/ 1810 w 1979"/>
              <a:gd name="T107" fmla="*/ 1246 h 2378"/>
              <a:gd name="T108" fmla="*/ 1759 w 1979"/>
              <a:gd name="T109" fmla="*/ 1248 h 2378"/>
              <a:gd name="T110" fmla="*/ 1690 w 1979"/>
              <a:gd name="T111" fmla="*/ 1222 h 2378"/>
              <a:gd name="T112" fmla="*/ 1637 w 1979"/>
              <a:gd name="T113" fmla="*/ 1166 h 2378"/>
              <a:gd name="T114" fmla="*/ 1602 w 1979"/>
              <a:gd name="T115" fmla="*/ 1088 h 2378"/>
              <a:gd name="T116" fmla="*/ 1595 w 1979"/>
              <a:gd name="T117" fmla="*/ 1021 h 2378"/>
              <a:gd name="T118" fmla="*/ 1610 w 1979"/>
              <a:gd name="T119" fmla="*/ 931 h 2378"/>
              <a:gd name="T120" fmla="*/ 1649 w 1979"/>
              <a:gd name="T121" fmla="*/ 858 h 2378"/>
              <a:gd name="T122" fmla="*/ 1707 w 1979"/>
              <a:gd name="T123" fmla="*/ 808 h 2378"/>
              <a:gd name="T124" fmla="*/ 1779 w 1979"/>
              <a:gd name="T125" fmla="*/ 790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79" h="2378">
                <a:moveTo>
                  <a:pt x="1779" y="790"/>
                </a:moveTo>
                <a:lnTo>
                  <a:pt x="1779" y="790"/>
                </a:lnTo>
                <a:lnTo>
                  <a:pt x="1795" y="792"/>
                </a:lnTo>
                <a:lnTo>
                  <a:pt x="1810" y="795"/>
                </a:lnTo>
                <a:lnTo>
                  <a:pt x="1825" y="798"/>
                </a:lnTo>
                <a:lnTo>
                  <a:pt x="1837" y="804"/>
                </a:lnTo>
                <a:lnTo>
                  <a:pt x="1849" y="810"/>
                </a:lnTo>
                <a:lnTo>
                  <a:pt x="1859" y="816"/>
                </a:lnTo>
                <a:lnTo>
                  <a:pt x="1868" y="823"/>
                </a:lnTo>
                <a:lnTo>
                  <a:pt x="1877" y="831"/>
                </a:lnTo>
                <a:lnTo>
                  <a:pt x="1891" y="846"/>
                </a:lnTo>
                <a:lnTo>
                  <a:pt x="1901" y="859"/>
                </a:lnTo>
                <a:lnTo>
                  <a:pt x="1909" y="871"/>
                </a:lnTo>
                <a:lnTo>
                  <a:pt x="1909" y="871"/>
                </a:lnTo>
                <a:lnTo>
                  <a:pt x="1916" y="886"/>
                </a:lnTo>
                <a:lnTo>
                  <a:pt x="1925" y="897"/>
                </a:lnTo>
                <a:lnTo>
                  <a:pt x="1936" y="906"/>
                </a:lnTo>
                <a:lnTo>
                  <a:pt x="1945" y="910"/>
                </a:lnTo>
                <a:lnTo>
                  <a:pt x="1955" y="913"/>
                </a:lnTo>
                <a:lnTo>
                  <a:pt x="1964" y="912"/>
                </a:lnTo>
                <a:lnTo>
                  <a:pt x="1972" y="907"/>
                </a:lnTo>
                <a:lnTo>
                  <a:pt x="1979" y="900"/>
                </a:lnTo>
                <a:lnTo>
                  <a:pt x="1979" y="0"/>
                </a:lnTo>
                <a:lnTo>
                  <a:pt x="1131" y="0"/>
                </a:lnTo>
                <a:lnTo>
                  <a:pt x="1131" y="0"/>
                </a:lnTo>
                <a:lnTo>
                  <a:pt x="1127" y="7"/>
                </a:lnTo>
                <a:lnTo>
                  <a:pt x="1125" y="15"/>
                </a:lnTo>
                <a:lnTo>
                  <a:pt x="1125" y="24"/>
                </a:lnTo>
                <a:lnTo>
                  <a:pt x="1128" y="33"/>
                </a:lnTo>
                <a:lnTo>
                  <a:pt x="1134" y="42"/>
                </a:lnTo>
                <a:lnTo>
                  <a:pt x="1142" y="50"/>
                </a:lnTo>
                <a:lnTo>
                  <a:pt x="1152" y="58"/>
                </a:lnTo>
                <a:lnTo>
                  <a:pt x="1166" y="65"/>
                </a:lnTo>
                <a:lnTo>
                  <a:pt x="1166" y="65"/>
                </a:lnTo>
                <a:lnTo>
                  <a:pt x="1179" y="73"/>
                </a:lnTo>
                <a:lnTo>
                  <a:pt x="1191" y="82"/>
                </a:lnTo>
                <a:lnTo>
                  <a:pt x="1206" y="95"/>
                </a:lnTo>
                <a:lnTo>
                  <a:pt x="1214" y="104"/>
                </a:lnTo>
                <a:lnTo>
                  <a:pt x="1221" y="113"/>
                </a:lnTo>
                <a:lnTo>
                  <a:pt x="1229" y="125"/>
                </a:lnTo>
                <a:lnTo>
                  <a:pt x="1235" y="136"/>
                </a:lnTo>
                <a:lnTo>
                  <a:pt x="1239" y="149"/>
                </a:lnTo>
                <a:lnTo>
                  <a:pt x="1244" y="163"/>
                </a:lnTo>
                <a:lnTo>
                  <a:pt x="1245" y="178"/>
                </a:lnTo>
                <a:lnTo>
                  <a:pt x="1247" y="194"/>
                </a:lnTo>
                <a:lnTo>
                  <a:pt x="1247" y="194"/>
                </a:lnTo>
                <a:lnTo>
                  <a:pt x="1245" y="213"/>
                </a:lnTo>
                <a:lnTo>
                  <a:pt x="1242" y="231"/>
                </a:lnTo>
                <a:lnTo>
                  <a:pt x="1236" y="249"/>
                </a:lnTo>
                <a:lnTo>
                  <a:pt x="1229" y="266"/>
                </a:lnTo>
                <a:lnTo>
                  <a:pt x="1218" y="282"/>
                </a:lnTo>
                <a:lnTo>
                  <a:pt x="1208" y="297"/>
                </a:lnTo>
                <a:lnTo>
                  <a:pt x="1194" y="312"/>
                </a:lnTo>
                <a:lnTo>
                  <a:pt x="1179" y="326"/>
                </a:lnTo>
                <a:lnTo>
                  <a:pt x="1163" y="336"/>
                </a:lnTo>
                <a:lnTo>
                  <a:pt x="1145" y="348"/>
                </a:lnTo>
                <a:lnTo>
                  <a:pt x="1127" y="357"/>
                </a:lnTo>
                <a:lnTo>
                  <a:pt x="1106" y="364"/>
                </a:lnTo>
                <a:lnTo>
                  <a:pt x="1085" y="370"/>
                </a:lnTo>
                <a:lnTo>
                  <a:pt x="1063" y="375"/>
                </a:lnTo>
                <a:lnTo>
                  <a:pt x="1040" y="378"/>
                </a:lnTo>
                <a:lnTo>
                  <a:pt x="1018" y="379"/>
                </a:lnTo>
                <a:lnTo>
                  <a:pt x="1018" y="379"/>
                </a:lnTo>
                <a:lnTo>
                  <a:pt x="994" y="378"/>
                </a:lnTo>
                <a:lnTo>
                  <a:pt x="972" y="375"/>
                </a:lnTo>
                <a:lnTo>
                  <a:pt x="949" y="370"/>
                </a:lnTo>
                <a:lnTo>
                  <a:pt x="928" y="364"/>
                </a:lnTo>
                <a:lnTo>
                  <a:pt x="907" y="357"/>
                </a:lnTo>
                <a:lnTo>
                  <a:pt x="889" y="348"/>
                </a:lnTo>
                <a:lnTo>
                  <a:pt x="871" y="336"/>
                </a:lnTo>
                <a:lnTo>
                  <a:pt x="855" y="326"/>
                </a:lnTo>
                <a:lnTo>
                  <a:pt x="840" y="312"/>
                </a:lnTo>
                <a:lnTo>
                  <a:pt x="827" y="297"/>
                </a:lnTo>
                <a:lnTo>
                  <a:pt x="816" y="282"/>
                </a:lnTo>
                <a:lnTo>
                  <a:pt x="806" y="266"/>
                </a:lnTo>
                <a:lnTo>
                  <a:pt x="798" y="249"/>
                </a:lnTo>
                <a:lnTo>
                  <a:pt x="792" y="231"/>
                </a:lnTo>
                <a:lnTo>
                  <a:pt x="789" y="213"/>
                </a:lnTo>
                <a:lnTo>
                  <a:pt x="788" y="194"/>
                </a:lnTo>
                <a:lnTo>
                  <a:pt x="788" y="194"/>
                </a:lnTo>
                <a:lnTo>
                  <a:pt x="789" y="178"/>
                </a:lnTo>
                <a:lnTo>
                  <a:pt x="791" y="163"/>
                </a:lnTo>
                <a:lnTo>
                  <a:pt x="795" y="149"/>
                </a:lnTo>
                <a:lnTo>
                  <a:pt x="800" y="136"/>
                </a:lnTo>
                <a:lnTo>
                  <a:pt x="807" y="125"/>
                </a:lnTo>
                <a:lnTo>
                  <a:pt x="813" y="113"/>
                </a:lnTo>
                <a:lnTo>
                  <a:pt x="821" y="104"/>
                </a:lnTo>
                <a:lnTo>
                  <a:pt x="828" y="95"/>
                </a:lnTo>
                <a:lnTo>
                  <a:pt x="843" y="82"/>
                </a:lnTo>
                <a:lnTo>
                  <a:pt x="855" y="73"/>
                </a:lnTo>
                <a:lnTo>
                  <a:pt x="868" y="65"/>
                </a:lnTo>
                <a:lnTo>
                  <a:pt x="868" y="65"/>
                </a:lnTo>
                <a:lnTo>
                  <a:pt x="882" y="58"/>
                </a:lnTo>
                <a:lnTo>
                  <a:pt x="892" y="50"/>
                </a:lnTo>
                <a:lnTo>
                  <a:pt x="900" y="42"/>
                </a:lnTo>
                <a:lnTo>
                  <a:pt x="906" y="33"/>
                </a:lnTo>
                <a:lnTo>
                  <a:pt x="909" y="24"/>
                </a:lnTo>
                <a:lnTo>
                  <a:pt x="909" y="15"/>
                </a:lnTo>
                <a:lnTo>
                  <a:pt x="907" y="7"/>
                </a:lnTo>
                <a:lnTo>
                  <a:pt x="903" y="0"/>
                </a:lnTo>
                <a:lnTo>
                  <a:pt x="0" y="0"/>
                </a:lnTo>
                <a:lnTo>
                  <a:pt x="0" y="1982"/>
                </a:lnTo>
                <a:lnTo>
                  <a:pt x="856" y="1982"/>
                </a:lnTo>
                <a:lnTo>
                  <a:pt x="856" y="1982"/>
                </a:lnTo>
                <a:lnTo>
                  <a:pt x="867" y="1983"/>
                </a:lnTo>
                <a:lnTo>
                  <a:pt x="877" y="1985"/>
                </a:lnTo>
                <a:lnTo>
                  <a:pt x="886" y="1988"/>
                </a:lnTo>
                <a:lnTo>
                  <a:pt x="894" y="1991"/>
                </a:lnTo>
                <a:lnTo>
                  <a:pt x="900" y="1995"/>
                </a:lnTo>
                <a:lnTo>
                  <a:pt x="904" y="2001"/>
                </a:lnTo>
                <a:lnTo>
                  <a:pt x="907" y="2006"/>
                </a:lnTo>
                <a:lnTo>
                  <a:pt x="909" y="2013"/>
                </a:lnTo>
                <a:lnTo>
                  <a:pt x="909" y="2019"/>
                </a:lnTo>
                <a:lnTo>
                  <a:pt x="907" y="2025"/>
                </a:lnTo>
                <a:lnTo>
                  <a:pt x="904" y="2033"/>
                </a:lnTo>
                <a:lnTo>
                  <a:pt x="900" y="2039"/>
                </a:lnTo>
                <a:lnTo>
                  <a:pt x="894" y="2046"/>
                </a:lnTo>
                <a:lnTo>
                  <a:pt x="886" y="2052"/>
                </a:lnTo>
                <a:lnTo>
                  <a:pt x="877" y="2058"/>
                </a:lnTo>
                <a:lnTo>
                  <a:pt x="868" y="2064"/>
                </a:lnTo>
                <a:lnTo>
                  <a:pt x="868" y="2064"/>
                </a:lnTo>
                <a:lnTo>
                  <a:pt x="855" y="2072"/>
                </a:lnTo>
                <a:lnTo>
                  <a:pt x="843" y="2081"/>
                </a:lnTo>
                <a:lnTo>
                  <a:pt x="828" y="2095"/>
                </a:lnTo>
                <a:lnTo>
                  <a:pt x="821" y="2103"/>
                </a:lnTo>
                <a:lnTo>
                  <a:pt x="813" y="2113"/>
                </a:lnTo>
                <a:lnTo>
                  <a:pt x="806" y="2124"/>
                </a:lnTo>
                <a:lnTo>
                  <a:pt x="800" y="2134"/>
                </a:lnTo>
                <a:lnTo>
                  <a:pt x="795" y="2148"/>
                </a:lnTo>
                <a:lnTo>
                  <a:pt x="791" y="2161"/>
                </a:lnTo>
                <a:lnTo>
                  <a:pt x="788" y="2178"/>
                </a:lnTo>
                <a:lnTo>
                  <a:pt x="788" y="2193"/>
                </a:lnTo>
                <a:lnTo>
                  <a:pt x="788" y="2193"/>
                </a:lnTo>
                <a:lnTo>
                  <a:pt x="789" y="2212"/>
                </a:lnTo>
                <a:lnTo>
                  <a:pt x="792" y="2230"/>
                </a:lnTo>
                <a:lnTo>
                  <a:pt x="798" y="2248"/>
                </a:lnTo>
                <a:lnTo>
                  <a:pt x="806" y="2264"/>
                </a:lnTo>
                <a:lnTo>
                  <a:pt x="815" y="2281"/>
                </a:lnTo>
                <a:lnTo>
                  <a:pt x="827" y="2296"/>
                </a:lnTo>
                <a:lnTo>
                  <a:pt x="840" y="2311"/>
                </a:lnTo>
                <a:lnTo>
                  <a:pt x="855" y="2324"/>
                </a:lnTo>
                <a:lnTo>
                  <a:pt x="871" y="2336"/>
                </a:lnTo>
                <a:lnTo>
                  <a:pt x="888" y="2347"/>
                </a:lnTo>
                <a:lnTo>
                  <a:pt x="907" y="2356"/>
                </a:lnTo>
                <a:lnTo>
                  <a:pt x="928" y="2363"/>
                </a:lnTo>
                <a:lnTo>
                  <a:pt x="949" y="2369"/>
                </a:lnTo>
                <a:lnTo>
                  <a:pt x="970" y="2374"/>
                </a:lnTo>
                <a:lnTo>
                  <a:pt x="994" y="2376"/>
                </a:lnTo>
                <a:lnTo>
                  <a:pt x="1016" y="2378"/>
                </a:lnTo>
                <a:lnTo>
                  <a:pt x="1016" y="2378"/>
                </a:lnTo>
                <a:lnTo>
                  <a:pt x="1040" y="2376"/>
                </a:lnTo>
                <a:lnTo>
                  <a:pt x="1063" y="2374"/>
                </a:lnTo>
                <a:lnTo>
                  <a:pt x="1085" y="2369"/>
                </a:lnTo>
                <a:lnTo>
                  <a:pt x="1106" y="2363"/>
                </a:lnTo>
                <a:lnTo>
                  <a:pt x="1125" y="2356"/>
                </a:lnTo>
                <a:lnTo>
                  <a:pt x="1145" y="2347"/>
                </a:lnTo>
                <a:lnTo>
                  <a:pt x="1163" y="2336"/>
                </a:lnTo>
                <a:lnTo>
                  <a:pt x="1179" y="2324"/>
                </a:lnTo>
                <a:lnTo>
                  <a:pt x="1194" y="2311"/>
                </a:lnTo>
                <a:lnTo>
                  <a:pt x="1206" y="2296"/>
                </a:lnTo>
                <a:lnTo>
                  <a:pt x="1218" y="2281"/>
                </a:lnTo>
                <a:lnTo>
                  <a:pt x="1229" y="2264"/>
                </a:lnTo>
                <a:lnTo>
                  <a:pt x="1236" y="2248"/>
                </a:lnTo>
                <a:lnTo>
                  <a:pt x="1242" y="2230"/>
                </a:lnTo>
                <a:lnTo>
                  <a:pt x="1245" y="2212"/>
                </a:lnTo>
                <a:lnTo>
                  <a:pt x="1247" y="2193"/>
                </a:lnTo>
                <a:lnTo>
                  <a:pt x="1247" y="2193"/>
                </a:lnTo>
                <a:lnTo>
                  <a:pt x="1245" y="2178"/>
                </a:lnTo>
                <a:lnTo>
                  <a:pt x="1242" y="2161"/>
                </a:lnTo>
                <a:lnTo>
                  <a:pt x="1239" y="2148"/>
                </a:lnTo>
                <a:lnTo>
                  <a:pt x="1233" y="2134"/>
                </a:lnTo>
                <a:lnTo>
                  <a:pt x="1227" y="2124"/>
                </a:lnTo>
                <a:lnTo>
                  <a:pt x="1221" y="2113"/>
                </a:lnTo>
                <a:lnTo>
                  <a:pt x="1214" y="2103"/>
                </a:lnTo>
                <a:lnTo>
                  <a:pt x="1206" y="2095"/>
                </a:lnTo>
                <a:lnTo>
                  <a:pt x="1191" y="2081"/>
                </a:lnTo>
                <a:lnTo>
                  <a:pt x="1178" y="2072"/>
                </a:lnTo>
                <a:lnTo>
                  <a:pt x="1166" y="2064"/>
                </a:lnTo>
                <a:lnTo>
                  <a:pt x="1166" y="2064"/>
                </a:lnTo>
                <a:lnTo>
                  <a:pt x="1155" y="2058"/>
                </a:lnTo>
                <a:lnTo>
                  <a:pt x="1146" y="2052"/>
                </a:lnTo>
                <a:lnTo>
                  <a:pt x="1139" y="2046"/>
                </a:lnTo>
                <a:lnTo>
                  <a:pt x="1133" y="2039"/>
                </a:lnTo>
                <a:lnTo>
                  <a:pt x="1128" y="2033"/>
                </a:lnTo>
                <a:lnTo>
                  <a:pt x="1125" y="2025"/>
                </a:lnTo>
                <a:lnTo>
                  <a:pt x="1125" y="2019"/>
                </a:lnTo>
                <a:lnTo>
                  <a:pt x="1125" y="2013"/>
                </a:lnTo>
                <a:lnTo>
                  <a:pt x="1127" y="2006"/>
                </a:lnTo>
                <a:lnTo>
                  <a:pt x="1130" y="2001"/>
                </a:lnTo>
                <a:lnTo>
                  <a:pt x="1134" y="1995"/>
                </a:lnTo>
                <a:lnTo>
                  <a:pt x="1140" y="1991"/>
                </a:lnTo>
                <a:lnTo>
                  <a:pt x="1146" y="1988"/>
                </a:lnTo>
                <a:lnTo>
                  <a:pt x="1155" y="1985"/>
                </a:lnTo>
                <a:lnTo>
                  <a:pt x="1166" y="1983"/>
                </a:lnTo>
                <a:lnTo>
                  <a:pt x="1178" y="1982"/>
                </a:lnTo>
                <a:lnTo>
                  <a:pt x="1979" y="1982"/>
                </a:lnTo>
                <a:lnTo>
                  <a:pt x="1979" y="1142"/>
                </a:lnTo>
                <a:lnTo>
                  <a:pt x="1979" y="1142"/>
                </a:lnTo>
                <a:lnTo>
                  <a:pt x="1972" y="1134"/>
                </a:lnTo>
                <a:lnTo>
                  <a:pt x="1964" y="1130"/>
                </a:lnTo>
                <a:lnTo>
                  <a:pt x="1955" y="1128"/>
                </a:lnTo>
                <a:lnTo>
                  <a:pt x="1945" y="1130"/>
                </a:lnTo>
                <a:lnTo>
                  <a:pt x="1936" y="1136"/>
                </a:lnTo>
                <a:lnTo>
                  <a:pt x="1925" y="1143"/>
                </a:lnTo>
                <a:lnTo>
                  <a:pt x="1916" y="1155"/>
                </a:lnTo>
                <a:lnTo>
                  <a:pt x="1909" y="1170"/>
                </a:lnTo>
                <a:lnTo>
                  <a:pt x="1909" y="1170"/>
                </a:lnTo>
                <a:lnTo>
                  <a:pt x="1901" y="1182"/>
                </a:lnTo>
                <a:lnTo>
                  <a:pt x="1891" y="1196"/>
                </a:lnTo>
                <a:lnTo>
                  <a:pt x="1877" y="1209"/>
                </a:lnTo>
                <a:lnTo>
                  <a:pt x="1868" y="1216"/>
                </a:lnTo>
                <a:lnTo>
                  <a:pt x="1859" y="1224"/>
                </a:lnTo>
                <a:lnTo>
                  <a:pt x="1849" y="1231"/>
                </a:lnTo>
                <a:lnTo>
                  <a:pt x="1837" y="1237"/>
                </a:lnTo>
                <a:lnTo>
                  <a:pt x="1825" y="1242"/>
                </a:lnTo>
                <a:lnTo>
                  <a:pt x="1810" y="1246"/>
                </a:lnTo>
                <a:lnTo>
                  <a:pt x="1795" y="1249"/>
                </a:lnTo>
                <a:lnTo>
                  <a:pt x="1779" y="1249"/>
                </a:lnTo>
                <a:lnTo>
                  <a:pt x="1779" y="1249"/>
                </a:lnTo>
                <a:lnTo>
                  <a:pt x="1759" y="1248"/>
                </a:lnTo>
                <a:lnTo>
                  <a:pt x="1741" y="1245"/>
                </a:lnTo>
                <a:lnTo>
                  <a:pt x="1723" y="1239"/>
                </a:lnTo>
                <a:lnTo>
                  <a:pt x="1707" y="1231"/>
                </a:lnTo>
                <a:lnTo>
                  <a:pt x="1690" y="1222"/>
                </a:lnTo>
                <a:lnTo>
                  <a:pt x="1676" y="1211"/>
                </a:lnTo>
                <a:lnTo>
                  <a:pt x="1662" y="1197"/>
                </a:lnTo>
                <a:lnTo>
                  <a:pt x="1649" y="1182"/>
                </a:lnTo>
                <a:lnTo>
                  <a:pt x="1637" y="1166"/>
                </a:lnTo>
                <a:lnTo>
                  <a:pt x="1626" y="1149"/>
                </a:lnTo>
                <a:lnTo>
                  <a:pt x="1617" y="1130"/>
                </a:lnTo>
                <a:lnTo>
                  <a:pt x="1610" y="1110"/>
                </a:lnTo>
                <a:lnTo>
                  <a:pt x="1602" y="1088"/>
                </a:lnTo>
                <a:lnTo>
                  <a:pt x="1598" y="1067"/>
                </a:lnTo>
                <a:lnTo>
                  <a:pt x="1595" y="1043"/>
                </a:lnTo>
                <a:lnTo>
                  <a:pt x="1595" y="1021"/>
                </a:lnTo>
                <a:lnTo>
                  <a:pt x="1595" y="1021"/>
                </a:lnTo>
                <a:lnTo>
                  <a:pt x="1595" y="997"/>
                </a:lnTo>
                <a:lnTo>
                  <a:pt x="1598" y="974"/>
                </a:lnTo>
                <a:lnTo>
                  <a:pt x="1602" y="952"/>
                </a:lnTo>
                <a:lnTo>
                  <a:pt x="1610" y="931"/>
                </a:lnTo>
                <a:lnTo>
                  <a:pt x="1617" y="912"/>
                </a:lnTo>
                <a:lnTo>
                  <a:pt x="1626" y="892"/>
                </a:lnTo>
                <a:lnTo>
                  <a:pt x="1637" y="874"/>
                </a:lnTo>
                <a:lnTo>
                  <a:pt x="1649" y="858"/>
                </a:lnTo>
                <a:lnTo>
                  <a:pt x="1662" y="843"/>
                </a:lnTo>
                <a:lnTo>
                  <a:pt x="1676" y="831"/>
                </a:lnTo>
                <a:lnTo>
                  <a:pt x="1690" y="819"/>
                </a:lnTo>
                <a:lnTo>
                  <a:pt x="1707" y="808"/>
                </a:lnTo>
                <a:lnTo>
                  <a:pt x="1723" y="801"/>
                </a:lnTo>
                <a:lnTo>
                  <a:pt x="1741" y="795"/>
                </a:lnTo>
                <a:lnTo>
                  <a:pt x="1759" y="792"/>
                </a:lnTo>
                <a:lnTo>
                  <a:pt x="1779" y="790"/>
                </a:lnTo>
                <a:lnTo>
                  <a:pt x="1779" y="79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bIns="360000" anchor="ctr"/>
          <a:lstStyle/>
          <a:p>
            <a:pPr algn="ctr">
              <a:defRPr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Tehnička</a:t>
            </a:r>
          </a:p>
          <a:p>
            <a:pPr algn="ctr">
              <a:defRPr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kultura </a:t>
            </a:r>
          </a:p>
          <a:p>
            <a:pPr algn="ctr">
              <a:defRPr/>
            </a:pPr>
            <a:endParaRPr lang="en-GB" dirty="0"/>
          </a:p>
        </p:txBody>
      </p:sp>
      <p:sp>
        <p:nvSpPr>
          <p:cNvPr id="18" name="Freeform 10"/>
          <p:cNvSpPr>
            <a:spLocks/>
          </p:cNvSpPr>
          <p:nvPr/>
        </p:nvSpPr>
        <p:spPr bwMode="auto">
          <a:xfrm>
            <a:off x="1344613" y="1784350"/>
            <a:ext cx="1568450" cy="1885950"/>
          </a:xfrm>
          <a:custGeom>
            <a:avLst/>
            <a:gdLst>
              <a:gd name="T0" fmla="*/ 1797 w 1976"/>
              <a:gd name="T1" fmla="*/ 791 h 2375"/>
              <a:gd name="T2" fmla="*/ 1846 w 1976"/>
              <a:gd name="T3" fmla="*/ 812 h 2375"/>
              <a:gd name="T4" fmla="*/ 1886 w 1976"/>
              <a:gd name="T5" fmla="*/ 855 h 2375"/>
              <a:gd name="T6" fmla="*/ 1906 w 1976"/>
              <a:gd name="T7" fmla="*/ 886 h 2375"/>
              <a:gd name="T8" fmla="*/ 1933 w 1976"/>
              <a:gd name="T9" fmla="*/ 907 h 2375"/>
              <a:gd name="T10" fmla="*/ 1958 w 1976"/>
              <a:gd name="T11" fmla="*/ 903 h 2375"/>
              <a:gd name="T12" fmla="*/ 1973 w 1976"/>
              <a:gd name="T13" fmla="*/ 877 h 2375"/>
              <a:gd name="T14" fmla="*/ 0 w 1976"/>
              <a:gd name="T15" fmla="*/ 0 h 2375"/>
              <a:gd name="T16" fmla="*/ 856 w 1976"/>
              <a:gd name="T17" fmla="*/ 1981 h 2375"/>
              <a:gd name="T18" fmla="*/ 886 w 1976"/>
              <a:gd name="T19" fmla="*/ 1985 h 2375"/>
              <a:gd name="T20" fmla="*/ 907 w 1976"/>
              <a:gd name="T21" fmla="*/ 2005 h 2375"/>
              <a:gd name="T22" fmla="*/ 904 w 1976"/>
              <a:gd name="T23" fmla="*/ 2030 h 2375"/>
              <a:gd name="T24" fmla="*/ 879 w 1976"/>
              <a:gd name="T25" fmla="*/ 2057 h 2375"/>
              <a:gd name="T26" fmla="*/ 843 w 1976"/>
              <a:gd name="T27" fmla="*/ 2079 h 2375"/>
              <a:gd name="T28" fmla="*/ 807 w 1976"/>
              <a:gd name="T29" fmla="*/ 2121 h 2375"/>
              <a:gd name="T30" fmla="*/ 789 w 1976"/>
              <a:gd name="T31" fmla="*/ 2175 h 2375"/>
              <a:gd name="T32" fmla="*/ 792 w 1976"/>
              <a:gd name="T33" fmla="*/ 2229 h 2375"/>
              <a:gd name="T34" fmla="*/ 827 w 1976"/>
              <a:gd name="T35" fmla="*/ 2295 h 2375"/>
              <a:gd name="T36" fmla="*/ 889 w 1976"/>
              <a:gd name="T37" fmla="*/ 2344 h 2375"/>
              <a:gd name="T38" fmla="*/ 972 w 1976"/>
              <a:gd name="T39" fmla="*/ 2372 h 2375"/>
              <a:gd name="T40" fmla="*/ 1040 w 1976"/>
              <a:gd name="T41" fmla="*/ 2374 h 2375"/>
              <a:gd name="T42" fmla="*/ 1127 w 1976"/>
              <a:gd name="T43" fmla="*/ 2353 h 2375"/>
              <a:gd name="T44" fmla="*/ 1194 w 1976"/>
              <a:gd name="T45" fmla="*/ 2308 h 2375"/>
              <a:gd name="T46" fmla="*/ 1236 w 1976"/>
              <a:gd name="T47" fmla="*/ 2245 h 2375"/>
              <a:gd name="T48" fmla="*/ 1247 w 1976"/>
              <a:gd name="T49" fmla="*/ 2191 h 2375"/>
              <a:gd name="T50" fmla="*/ 1235 w 1976"/>
              <a:gd name="T51" fmla="*/ 2133 h 2375"/>
              <a:gd name="T52" fmla="*/ 1206 w 1976"/>
              <a:gd name="T53" fmla="*/ 2093 h 2375"/>
              <a:gd name="T54" fmla="*/ 1166 w 1976"/>
              <a:gd name="T55" fmla="*/ 2061 h 2375"/>
              <a:gd name="T56" fmla="*/ 1134 w 1976"/>
              <a:gd name="T57" fmla="*/ 2037 h 2375"/>
              <a:gd name="T58" fmla="*/ 1125 w 1976"/>
              <a:gd name="T59" fmla="*/ 2011 h 2375"/>
              <a:gd name="T60" fmla="*/ 1140 w 1976"/>
              <a:gd name="T61" fmla="*/ 1990 h 2375"/>
              <a:gd name="T62" fmla="*/ 1178 w 1976"/>
              <a:gd name="T63" fmla="*/ 1981 h 2375"/>
              <a:gd name="T64" fmla="*/ 1976 w 1976"/>
              <a:gd name="T65" fmla="*/ 1176 h 2375"/>
              <a:gd name="T66" fmla="*/ 1972 w 1976"/>
              <a:gd name="T67" fmla="*/ 1147 h 2375"/>
              <a:gd name="T68" fmla="*/ 1952 w 1976"/>
              <a:gd name="T69" fmla="*/ 1126 h 2375"/>
              <a:gd name="T70" fmla="*/ 1927 w 1976"/>
              <a:gd name="T71" fmla="*/ 1129 h 2375"/>
              <a:gd name="T72" fmla="*/ 1900 w 1976"/>
              <a:gd name="T73" fmla="*/ 1155 h 2375"/>
              <a:gd name="T74" fmla="*/ 1877 w 1976"/>
              <a:gd name="T75" fmla="*/ 1190 h 2375"/>
              <a:gd name="T76" fmla="*/ 1835 w 1976"/>
              <a:gd name="T77" fmla="*/ 1227 h 2375"/>
              <a:gd name="T78" fmla="*/ 1782 w 1976"/>
              <a:gd name="T79" fmla="*/ 1245 h 2375"/>
              <a:gd name="T80" fmla="*/ 1728 w 1976"/>
              <a:gd name="T81" fmla="*/ 1241 h 2375"/>
              <a:gd name="T82" fmla="*/ 1662 w 1976"/>
              <a:gd name="T83" fmla="*/ 1206 h 2375"/>
              <a:gd name="T84" fmla="*/ 1613 w 1976"/>
              <a:gd name="T85" fmla="*/ 1145 h 2375"/>
              <a:gd name="T86" fmla="*/ 1584 w 1976"/>
              <a:gd name="T87" fmla="*/ 1063 h 2375"/>
              <a:gd name="T88" fmla="*/ 1581 w 1976"/>
              <a:gd name="T89" fmla="*/ 993 h 2375"/>
              <a:gd name="T90" fmla="*/ 1604 w 1976"/>
              <a:gd name="T91" fmla="*/ 907 h 2375"/>
              <a:gd name="T92" fmla="*/ 1649 w 1976"/>
              <a:gd name="T93" fmla="*/ 839 h 2375"/>
              <a:gd name="T94" fmla="*/ 1710 w 1976"/>
              <a:gd name="T95" fmla="*/ 797 h 2375"/>
              <a:gd name="T96" fmla="*/ 1765 w 1976"/>
              <a:gd name="T97" fmla="*/ 786 h 2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76" h="2375">
                <a:moveTo>
                  <a:pt x="1765" y="786"/>
                </a:moveTo>
                <a:lnTo>
                  <a:pt x="1765" y="786"/>
                </a:lnTo>
                <a:lnTo>
                  <a:pt x="1782" y="788"/>
                </a:lnTo>
                <a:lnTo>
                  <a:pt x="1797" y="791"/>
                </a:lnTo>
                <a:lnTo>
                  <a:pt x="1810" y="794"/>
                </a:lnTo>
                <a:lnTo>
                  <a:pt x="1824" y="800"/>
                </a:lnTo>
                <a:lnTo>
                  <a:pt x="1835" y="806"/>
                </a:lnTo>
                <a:lnTo>
                  <a:pt x="1846" y="812"/>
                </a:lnTo>
                <a:lnTo>
                  <a:pt x="1855" y="819"/>
                </a:lnTo>
                <a:lnTo>
                  <a:pt x="1864" y="827"/>
                </a:lnTo>
                <a:lnTo>
                  <a:pt x="1877" y="842"/>
                </a:lnTo>
                <a:lnTo>
                  <a:pt x="1886" y="855"/>
                </a:lnTo>
                <a:lnTo>
                  <a:pt x="1894" y="867"/>
                </a:lnTo>
                <a:lnTo>
                  <a:pt x="1894" y="867"/>
                </a:lnTo>
                <a:lnTo>
                  <a:pt x="1900" y="877"/>
                </a:lnTo>
                <a:lnTo>
                  <a:pt x="1906" y="886"/>
                </a:lnTo>
                <a:lnTo>
                  <a:pt x="1913" y="894"/>
                </a:lnTo>
                <a:lnTo>
                  <a:pt x="1919" y="900"/>
                </a:lnTo>
                <a:lnTo>
                  <a:pt x="1927" y="904"/>
                </a:lnTo>
                <a:lnTo>
                  <a:pt x="1933" y="907"/>
                </a:lnTo>
                <a:lnTo>
                  <a:pt x="1940" y="907"/>
                </a:lnTo>
                <a:lnTo>
                  <a:pt x="1946" y="907"/>
                </a:lnTo>
                <a:lnTo>
                  <a:pt x="1952" y="906"/>
                </a:lnTo>
                <a:lnTo>
                  <a:pt x="1958" y="903"/>
                </a:lnTo>
                <a:lnTo>
                  <a:pt x="1963" y="898"/>
                </a:lnTo>
                <a:lnTo>
                  <a:pt x="1967" y="892"/>
                </a:lnTo>
                <a:lnTo>
                  <a:pt x="1972" y="886"/>
                </a:lnTo>
                <a:lnTo>
                  <a:pt x="1973" y="877"/>
                </a:lnTo>
                <a:lnTo>
                  <a:pt x="1976" y="867"/>
                </a:lnTo>
                <a:lnTo>
                  <a:pt x="1976" y="855"/>
                </a:lnTo>
                <a:lnTo>
                  <a:pt x="1976" y="0"/>
                </a:lnTo>
                <a:lnTo>
                  <a:pt x="0" y="0"/>
                </a:lnTo>
                <a:lnTo>
                  <a:pt x="0" y="1979"/>
                </a:lnTo>
                <a:lnTo>
                  <a:pt x="454" y="1979"/>
                </a:lnTo>
                <a:lnTo>
                  <a:pt x="454" y="1981"/>
                </a:lnTo>
                <a:lnTo>
                  <a:pt x="856" y="1981"/>
                </a:lnTo>
                <a:lnTo>
                  <a:pt x="856" y="1981"/>
                </a:lnTo>
                <a:lnTo>
                  <a:pt x="868" y="1981"/>
                </a:lnTo>
                <a:lnTo>
                  <a:pt x="877" y="1982"/>
                </a:lnTo>
                <a:lnTo>
                  <a:pt x="886" y="1985"/>
                </a:lnTo>
                <a:lnTo>
                  <a:pt x="894" y="1990"/>
                </a:lnTo>
                <a:lnTo>
                  <a:pt x="900" y="1994"/>
                </a:lnTo>
                <a:lnTo>
                  <a:pt x="904" y="1999"/>
                </a:lnTo>
                <a:lnTo>
                  <a:pt x="907" y="2005"/>
                </a:lnTo>
                <a:lnTo>
                  <a:pt x="909" y="2011"/>
                </a:lnTo>
                <a:lnTo>
                  <a:pt x="909" y="2017"/>
                </a:lnTo>
                <a:lnTo>
                  <a:pt x="907" y="2024"/>
                </a:lnTo>
                <a:lnTo>
                  <a:pt x="904" y="2030"/>
                </a:lnTo>
                <a:lnTo>
                  <a:pt x="900" y="2037"/>
                </a:lnTo>
                <a:lnTo>
                  <a:pt x="895" y="2043"/>
                </a:lnTo>
                <a:lnTo>
                  <a:pt x="888" y="2051"/>
                </a:lnTo>
                <a:lnTo>
                  <a:pt x="879" y="2057"/>
                </a:lnTo>
                <a:lnTo>
                  <a:pt x="868" y="2061"/>
                </a:lnTo>
                <a:lnTo>
                  <a:pt x="868" y="2061"/>
                </a:lnTo>
                <a:lnTo>
                  <a:pt x="855" y="2069"/>
                </a:lnTo>
                <a:lnTo>
                  <a:pt x="843" y="2079"/>
                </a:lnTo>
                <a:lnTo>
                  <a:pt x="828" y="2093"/>
                </a:lnTo>
                <a:lnTo>
                  <a:pt x="821" y="2102"/>
                </a:lnTo>
                <a:lnTo>
                  <a:pt x="813" y="2111"/>
                </a:lnTo>
                <a:lnTo>
                  <a:pt x="807" y="2121"/>
                </a:lnTo>
                <a:lnTo>
                  <a:pt x="800" y="2133"/>
                </a:lnTo>
                <a:lnTo>
                  <a:pt x="795" y="2145"/>
                </a:lnTo>
                <a:lnTo>
                  <a:pt x="791" y="2160"/>
                </a:lnTo>
                <a:lnTo>
                  <a:pt x="789" y="2175"/>
                </a:lnTo>
                <a:lnTo>
                  <a:pt x="788" y="2191"/>
                </a:lnTo>
                <a:lnTo>
                  <a:pt x="788" y="2191"/>
                </a:lnTo>
                <a:lnTo>
                  <a:pt x="789" y="2209"/>
                </a:lnTo>
                <a:lnTo>
                  <a:pt x="792" y="2229"/>
                </a:lnTo>
                <a:lnTo>
                  <a:pt x="798" y="2245"/>
                </a:lnTo>
                <a:lnTo>
                  <a:pt x="806" y="2263"/>
                </a:lnTo>
                <a:lnTo>
                  <a:pt x="816" y="2280"/>
                </a:lnTo>
                <a:lnTo>
                  <a:pt x="827" y="2295"/>
                </a:lnTo>
                <a:lnTo>
                  <a:pt x="840" y="2308"/>
                </a:lnTo>
                <a:lnTo>
                  <a:pt x="855" y="2321"/>
                </a:lnTo>
                <a:lnTo>
                  <a:pt x="871" y="2333"/>
                </a:lnTo>
                <a:lnTo>
                  <a:pt x="889" y="2344"/>
                </a:lnTo>
                <a:lnTo>
                  <a:pt x="907" y="2353"/>
                </a:lnTo>
                <a:lnTo>
                  <a:pt x="928" y="2360"/>
                </a:lnTo>
                <a:lnTo>
                  <a:pt x="949" y="2368"/>
                </a:lnTo>
                <a:lnTo>
                  <a:pt x="972" y="2372"/>
                </a:lnTo>
                <a:lnTo>
                  <a:pt x="994" y="2374"/>
                </a:lnTo>
                <a:lnTo>
                  <a:pt x="1018" y="2375"/>
                </a:lnTo>
                <a:lnTo>
                  <a:pt x="1018" y="2375"/>
                </a:lnTo>
                <a:lnTo>
                  <a:pt x="1040" y="2374"/>
                </a:lnTo>
                <a:lnTo>
                  <a:pt x="1063" y="2372"/>
                </a:lnTo>
                <a:lnTo>
                  <a:pt x="1085" y="2368"/>
                </a:lnTo>
                <a:lnTo>
                  <a:pt x="1106" y="2360"/>
                </a:lnTo>
                <a:lnTo>
                  <a:pt x="1127" y="2353"/>
                </a:lnTo>
                <a:lnTo>
                  <a:pt x="1145" y="2344"/>
                </a:lnTo>
                <a:lnTo>
                  <a:pt x="1163" y="2333"/>
                </a:lnTo>
                <a:lnTo>
                  <a:pt x="1179" y="2321"/>
                </a:lnTo>
                <a:lnTo>
                  <a:pt x="1194" y="2308"/>
                </a:lnTo>
                <a:lnTo>
                  <a:pt x="1208" y="2295"/>
                </a:lnTo>
                <a:lnTo>
                  <a:pt x="1218" y="2280"/>
                </a:lnTo>
                <a:lnTo>
                  <a:pt x="1229" y="2263"/>
                </a:lnTo>
                <a:lnTo>
                  <a:pt x="1236" y="2245"/>
                </a:lnTo>
                <a:lnTo>
                  <a:pt x="1242" y="2229"/>
                </a:lnTo>
                <a:lnTo>
                  <a:pt x="1245" y="2209"/>
                </a:lnTo>
                <a:lnTo>
                  <a:pt x="1247" y="2191"/>
                </a:lnTo>
                <a:lnTo>
                  <a:pt x="1247" y="2191"/>
                </a:lnTo>
                <a:lnTo>
                  <a:pt x="1245" y="2175"/>
                </a:lnTo>
                <a:lnTo>
                  <a:pt x="1244" y="2160"/>
                </a:lnTo>
                <a:lnTo>
                  <a:pt x="1239" y="2145"/>
                </a:lnTo>
                <a:lnTo>
                  <a:pt x="1235" y="2133"/>
                </a:lnTo>
                <a:lnTo>
                  <a:pt x="1229" y="2121"/>
                </a:lnTo>
                <a:lnTo>
                  <a:pt x="1221" y="2111"/>
                </a:lnTo>
                <a:lnTo>
                  <a:pt x="1214" y="2102"/>
                </a:lnTo>
                <a:lnTo>
                  <a:pt x="1206" y="2093"/>
                </a:lnTo>
                <a:lnTo>
                  <a:pt x="1191" y="2079"/>
                </a:lnTo>
                <a:lnTo>
                  <a:pt x="1179" y="2069"/>
                </a:lnTo>
                <a:lnTo>
                  <a:pt x="1166" y="2061"/>
                </a:lnTo>
                <a:lnTo>
                  <a:pt x="1166" y="2061"/>
                </a:lnTo>
                <a:lnTo>
                  <a:pt x="1155" y="2057"/>
                </a:lnTo>
                <a:lnTo>
                  <a:pt x="1146" y="2051"/>
                </a:lnTo>
                <a:lnTo>
                  <a:pt x="1139" y="2043"/>
                </a:lnTo>
                <a:lnTo>
                  <a:pt x="1134" y="2037"/>
                </a:lnTo>
                <a:lnTo>
                  <a:pt x="1130" y="2030"/>
                </a:lnTo>
                <a:lnTo>
                  <a:pt x="1127" y="2024"/>
                </a:lnTo>
                <a:lnTo>
                  <a:pt x="1125" y="2017"/>
                </a:lnTo>
                <a:lnTo>
                  <a:pt x="1125" y="2011"/>
                </a:lnTo>
                <a:lnTo>
                  <a:pt x="1127" y="2005"/>
                </a:lnTo>
                <a:lnTo>
                  <a:pt x="1130" y="1999"/>
                </a:lnTo>
                <a:lnTo>
                  <a:pt x="1134" y="1994"/>
                </a:lnTo>
                <a:lnTo>
                  <a:pt x="1140" y="1990"/>
                </a:lnTo>
                <a:lnTo>
                  <a:pt x="1148" y="1985"/>
                </a:lnTo>
                <a:lnTo>
                  <a:pt x="1157" y="1982"/>
                </a:lnTo>
                <a:lnTo>
                  <a:pt x="1166" y="1981"/>
                </a:lnTo>
                <a:lnTo>
                  <a:pt x="1178" y="1981"/>
                </a:lnTo>
                <a:lnTo>
                  <a:pt x="1429" y="1981"/>
                </a:lnTo>
                <a:lnTo>
                  <a:pt x="1429" y="1979"/>
                </a:lnTo>
                <a:lnTo>
                  <a:pt x="1976" y="1979"/>
                </a:lnTo>
                <a:lnTo>
                  <a:pt x="1976" y="1176"/>
                </a:lnTo>
                <a:lnTo>
                  <a:pt x="1976" y="1176"/>
                </a:lnTo>
                <a:lnTo>
                  <a:pt x="1976" y="1166"/>
                </a:lnTo>
                <a:lnTo>
                  <a:pt x="1973" y="1155"/>
                </a:lnTo>
                <a:lnTo>
                  <a:pt x="1972" y="1147"/>
                </a:lnTo>
                <a:lnTo>
                  <a:pt x="1967" y="1139"/>
                </a:lnTo>
                <a:lnTo>
                  <a:pt x="1963" y="1133"/>
                </a:lnTo>
                <a:lnTo>
                  <a:pt x="1958" y="1129"/>
                </a:lnTo>
                <a:lnTo>
                  <a:pt x="1952" y="1126"/>
                </a:lnTo>
                <a:lnTo>
                  <a:pt x="1946" y="1124"/>
                </a:lnTo>
                <a:lnTo>
                  <a:pt x="1940" y="1124"/>
                </a:lnTo>
                <a:lnTo>
                  <a:pt x="1933" y="1126"/>
                </a:lnTo>
                <a:lnTo>
                  <a:pt x="1927" y="1129"/>
                </a:lnTo>
                <a:lnTo>
                  <a:pt x="1919" y="1133"/>
                </a:lnTo>
                <a:lnTo>
                  <a:pt x="1913" y="1139"/>
                </a:lnTo>
                <a:lnTo>
                  <a:pt x="1906" y="1147"/>
                </a:lnTo>
                <a:lnTo>
                  <a:pt x="1900" y="1155"/>
                </a:lnTo>
                <a:lnTo>
                  <a:pt x="1894" y="1164"/>
                </a:lnTo>
                <a:lnTo>
                  <a:pt x="1894" y="1164"/>
                </a:lnTo>
                <a:lnTo>
                  <a:pt x="1886" y="1178"/>
                </a:lnTo>
                <a:lnTo>
                  <a:pt x="1877" y="1190"/>
                </a:lnTo>
                <a:lnTo>
                  <a:pt x="1864" y="1205"/>
                </a:lnTo>
                <a:lnTo>
                  <a:pt x="1855" y="1212"/>
                </a:lnTo>
                <a:lnTo>
                  <a:pt x="1846" y="1220"/>
                </a:lnTo>
                <a:lnTo>
                  <a:pt x="1835" y="1227"/>
                </a:lnTo>
                <a:lnTo>
                  <a:pt x="1824" y="1233"/>
                </a:lnTo>
                <a:lnTo>
                  <a:pt x="1810" y="1238"/>
                </a:lnTo>
                <a:lnTo>
                  <a:pt x="1797" y="1242"/>
                </a:lnTo>
                <a:lnTo>
                  <a:pt x="1782" y="1245"/>
                </a:lnTo>
                <a:lnTo>
                  <a:pt x="1765" y="1245"/>
                </a:lnTo>
                <a:lnTo>
                  <a:pt x="1765" y="1245"/>
                </a:lnTo>
                <a:lnTo>
                  <a:pt x="1746" y="1244"/>
                </a:lnTo>
                <a:lnTo>
                  <a:pt x="1728" y="1241"/>
                </a:lnTo>
                <a:lnTo>
                  <a:pt x="1710" y="1235"/>
                </a:lnTo>
                <a:lnTo>
                  <a:pt x="1693" y="1227"/>
                </a:lnTo>
                <a:lnTo>
                  <a:pt x="1677" y="1218"/>
                </a:lnTo>
                <a:lnTo>
                  <a:pt x="1662" y="1206"/>
                </a:lnTo>
                <a:lnTo>
                  <a:pt x="1649" y="1193"/>
                </a:lnTo>
                <a:lnTo>
                  <a:pt x="1635" y="1178"/>
                </a:lnTo>
                <a:lnTo>
                  <a:pt x="1623" y="1161"/>
                </a:lnTo>
                <a:lnTo>
                  <a:pt x="1613" y="1145"/>
                </a:lnTo>
                <a:lnTo>
                  <a:pt x="1604" y="1126"/>
                </a:lnTo>
                <a:lnTo>
                  <a:pt x="1595" y="1105"/>
                </a:lnTo>
                <a:lnTo>
                  <a:pt x="1589" y="1084"/>
                </a:lnTo>
                <a:lnTo>
                  <a:pt x="1584" y="1063"/>
                </a:lnTo>
                <a:lnTo>
                  <a:pt x="1581" y="1039"/>
                </a:lnTo>
                <a:lnTo>
                  <a:pt x="1581" y="1016"/>
                </a:lnTo>
                <a:lnTo>
                  <a:pt x="1581" y="1016"/>
                </a:lnTo>
                <a:lnTo>
                  <a:pt x="1581" y="993"/>
                </a:lnTo>
                <a:lnTo>
                  <a:pt x="1584" y="970"/>
                </a:lnTo>
                <a:lnTo>
                  <a:pt x="1589" y="948"/>
                </a:lnTo>
                <a:lnTo>
                  <a:pt x="1595" y="927"/>
                </a:lnTo>
                <a:lnTo>
                  <a:pt x="1604" y="907"/>
                </a:lnTo>
                <a:lnTo>
                  <a:pt x="1613" y="888"/>
                </a:lnTo>
                <a:lnTo>
                  <a:pt x="1623" y="870"/>
                </a:lnTo>
                <a:lnTo>
                  <a:pt x="1635" y="854"/>
                </a:lnTo>
                <a:lnTo>
                  <a:pt x="1649" y="839"/>
                </a:lnTo>
                <a:lnTo>
                  <a:pt x="1662" y="825"/>
                </a:lnTo>
                <a:lnTo>
                  <a:pt x="1677" y="815"/>
                </a:lnTo>
                <a:lnTo>
                  <a:pt x="1693" y="804"/>
                </a:lnTo>
                <a:lnTo>
                  <a:pt x="1710" y="797"/>
                </a:lnTo>
                <a:lnTo>
                  <a:pt x="1728" y="791"/>
                </a:lnTo>
                <a:lnTo>
                  <a:pt x="1746" y="788"/>
                </a:lnTo>
                <a:lnTo>
                  <a:pt x="1765" y="786"/>
                </a:lnTo>
                <a:lnTo>
                  <a:pt x="1765" y="786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bIns="360000" anchor="ctr"/>
          <a:lstStyle/>
          <a:p>
            <a:pPr algn="ctr">
              <a:defRPr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Hrvatski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11"/>
          <p:cNvSpPr>
            <a:spLocks/>
          </p:cNvSpPr>
          <p:nvPr/>
        </p:nvSpPr>
        <p:spPr bwMode="auto">
          <a:xfrm>
            <a:off x="1344613" y="4943475"/>
            <a:ext cx="1887537" cy="1570038"/>
          </a:xfrm>
          <a:custGeom>
            <a:avLst/>
            <a:gdLst>
              <a:gd name="T0" fmla="*/ 791 w 2377"/>
              <a:gd name="T1" fmla="*/ 179 h 1976"/>
              <a:gd name="T2" fmla="*/ 813 w 2377"/>
              <a:gd name="T3" fmla="*/ 131 h 1976"/>
              <a:gd name="T4" fmla="*/ 855 w 2377"/>
              <a:gd name="T5" fmla="*/ 89 h 1976"/>
              <a:gd name="T6" fmla="*/ 886 w 2377"/>
              <a:gd name="T7" fmla="*/ 70 h 1976"/>
              <a:gd name="T8" fmla="*/ 907 w 2377"/>
              <a:gd name="T9" fmla="*/ 43 h 1976"/>
              <a:gd name="T10" fmla="*/ 904 w 2377"/>
              <a:gd name="T11" fmla="*/ 19 h 1976"/>
              <a:gd name="T12" fmla="*/ 877 w 2377"/>
              <a:gd name="T13" fmla="*/ 3 h 1976"/>
              <a:gd name="T14" fmla="*/ 0 w 2377"/>
              <a:gd name="T15" fmla="*/ 1976 h 1976"/>
              <a:gd name="T16" fmla="*/ 1980 w 2377"/>
              <a:gd name="T17" fmla="*/ 1121 h 1976"/>
              <a:gd name="T18" fmla="*/ 1986 w 2377"/>
              <a:gd name="T19" fmla="*/ 1090 h 1976"/>
              <a:gd name="T20" fmla="*/ 2004 w 2377"/>
              <a:gd name="T21" fmla="*/ 1069 h 1976"/>
              <a:gd name="T22" fmla="*/ 2031 w 2377"/>
              <a:gd name="T23" fmla="*/ 1072 h 1976"/>
              <a:gd name="T24" fmla="*/ 2057 w 2377"/>
              <a:gd name="T25" fmla="*/ 1099 h 1976"/>
              <a:gd name="T26" fmla="*/ 2079 w 2377"/>
              <a:gd name="T27" fmla="*/ 1134 h 1976"/>
              <a:gd name="T28" fmla="*/ 2121 w 2377"/>
              <a:gd name="T29" fmla="*/ 1170 h 1976"/>
              <a:gd name="T30" fmla="*/ 2175 w 2377"/>
              <a:gd name="T31" fmla="*/ 1188 h 1976"/>
              <a:gd name="T32" fmla="*/ 2229 w 2377"/>
              <a:gd name="T33" fmla="*/ 1184 h 1976"/>
              <a:gd name="T34" fmla="*/ 2294 w 2377"/>
              <a:gd name="T35" fmla="*/ 1149 h 1976"/>
              <a:gd name="T36" fmla="*/ 2345 w 2377"/>
              <a:gd name="T37" fmla="*/ 1088 h 1976"/>
              <a:gd name="T38" fmla="*/ 2372 w 2377"/>
              <a:gd name="T39" fmla="*/ 1006 h 1976"/>
              <a:gd name="T40" fmla="*/ 2375 w 2377"/>
              <a:gd name="T41" fmla="*/ 936 h 1976"/>
              <a:gd name="T42" fmla="*/ 2354 w 2377"/>
              <a:gd name="T43" fmla="*/ 850 h 1976"/>
              <a:gd name="T44" fmla="*/ 2309 w 2377"/>
              <a:gd name="T45" fmla="*/ 783 h 1976"/>
              <a:gd name="T46" fmla="*/ 2247 w 2377"/>
              <a:gd name="T47" fmla="*/ 740 h 1976"/>
              <a:gd name="T48" fmla="*/ 2191 w 2377"/>
              <a:gd name="T49" fmla="*/ 729 h 1976"/>
              <a:gd name="T50" fmla="*/ 2133 w 2377"/>
              <a:gd name="T51" fmla="*/ 743 h 1976"/>
              <a:gd name="T52" fmla="*/ 2093 w 2377"/>
              <a:gd name="T53" fmla="*/ 770 h 1976"/>
              <a:gd name="T54" fmla="*/ 2063 w 2377"/>
              <a:gd name="T55" fmla="*/ 810 h 1976"/>
              <a:gd name="T56" fmla="*/ 2037 w 2377"/>
              <a:gd name="T57" fmla="*/ 843 h 1976"/>
              <a:gd name="T58" fmla="*/ 2010 w 2377"/>
              <a:gd name="T59" fmla="*/ 852 h 1976"/>
              <a:gd name="T60" fmla="*/ 1989 w 2377"/>
              <a:gd name="T61" fmla="*/ 837 h 1976"/>
              <a:gd name="T62" fmla="*/ 1980 w 2377"/>
              <a:gd name="T63" fmla="*/ 798 h 1976"/>
              <a:gd name="T64" fmla="*/ 1178 w 2377"/>
              <a:gd name="T65" fmla="*/ 0 h 1976"/>
              <a:gd name="T66" fmla="*/ 1146 w 2377"/>
              <a:gd name="T67" fmla="*/ 6 h 1976"/>
              <a:gd name="T68" fmla="*/ 1127 w 2377"/>
              <a:gd name="T69" fmla="*/ 25 h 1976"/>
              <a:gd name="T70" fmla="*/ 1128 w 2377"/>
              <a:gd name="T71" fmla="*/ 51 h 1976"/>
              <a:gd name="T72" fmla="*/ 1155 w 2377"/>
              <a:gd name="T73" fmla="*/ 76 h 1976"/>
              <a:gd name="T74" fmla="*/ 1191 w 2377"/>
              <a:gd name="T75" fmla="*/ 98 h 1976"/>
              <a:gd name="T76" fmla="*/ 1227 w 2377"/>
              <a:gd name="T77" fmla="*/ 142 h 1976"/>
              <a:gd name="T78" fmla="*/ 1245 w 2377"/>
              <a:gd name="T79" fmla="*/ 196 h 1976"/>
              <a:gd name="T80" fmla="*/ 1242 w 2377"/>
              <a:gd name="T81" fmla="*/ 248 h 1976"/>
              <a:gd name="T82" fmla="*/ 1206 w 2377"/>
              <a:gd name="T83" fmla="*/ 314 h 1976"/>
              <a:gd name="T84" fmla="*/ 1145 w 2377"/>
              <a:gd name="T85" fmla="*/ 365 h 1976"/>
              <a:gd name="T86" fmla="*/ 1063 w 2377"/>
              <a:gd name="T87" fmla="*/ 391 h 1976"/>
              <a:gd name="T88" fmla="*/ 994 w 2377"/>
              <a:gd name="T89" fmla="*/ 394 h 1976"/>
              <a:gd name="T90" fmla="*/ 907 w 2377"/>
              <a:gd name="T91" fmla="*/ 374 h 1976"/>
              <a:gd name="T92" fmla="*/ 840 w 2377"/>
              <a:gd name="T93" fmla="*/ 329 h 1976"/>
              <a:gd name="T94" fmla="*/ 798 w 2377"/>
              <a:gd name="T95" fmla="*/ 266 h 1976"/>
              <a:gd name="T96" fmla="*/ 788 w 2377"/>
              <a:gd name="T97" fmla="*/ 212 h 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77" h="1976">
                <a:moveTo>
                  <a:pt x="788" y="212"/>
                </a:moveTo>
                <a:lnTo>
                  <a:pt x="788" y="212"/>
                </a:lnTo>
                <a:lnTo>
                  <a:pt x="788" y="196"/>
                </a:lnTo>
                <a:lnTo>
                  <a:pt x="791" y="179"/>
                </a:lnTo>
                <a:lnTo>
                  <a:pt x="795" y="166"/>
                </a:lnTo>
                <a:lnTo>
                  <a:pt x="800" y="152"/>
                </a:lnTo>
                <a:lnTo>
                  <a:pt x="806" y="142"/>
                </a:lnTo>
                <a:lnTo>
                  <a:pt x="813" y="131"/>
                </a:lnTo>
                <a:lnTo>
                  <a:pt x="821" y="121"/>
                </a:lnTo>
                <a:lnTo>
                  <a:pt x="828" y="113"/>
                </a:lnTo>
                <a:lnTo>
                  <a:pt x="843" y="98"/>
                </a:lnTo>
                <a:lnTo>
                  <a:pt x="855" y="89"/>
                </a:lnTo>
                <a:lnTo>
                  <a:pt x="868" y="82"/>
                </a:lnTo>
                <a:lnTo>
                  <a:pt x="868" y="82"/>
                </a:lnTo>
                <a:lnTo>
                  <a:pt x="877" y="76"/>
                </a:lnTo>
                <a:lnTo>
                  <a:pt x="886" y="70"/>
                </a:lnTo>
                <a:lnTo>
                  <a:pt x="894" y="64"/>
                </a:lnTo>
                <a:lnTo>
                  <a:pt x="900" y="57"/>
                </a:lnTo>
                <a:lnTo>
                  <a:pt x="904" y="51"/>
                </a:lnTo>
                <a:lnTo>
                  <a:pt x="907" y="43"/>
                </a:lnTo>
                <a:lnTo>
                  <a:pt x="909" y="37"/>
                </a:lnTo>
                <a:lnTo>
                  <a:pt x="909" y="31"/>
                </a:lnTo>
                <a:lnTo>
                  <a:pt x="907" y="25"/>
                </a:lnTo>
                <a:lnTo>
                  <a:pt x="904" y="19"/>
                </a:lnTo>
                <a:lnTo>
                  <a:pt x="900" y="13"/>
                </a:lnTo>
                <a:lnTo>
                  <a:pt x="894" y="9"/>
                </a:lnTo>
                <a:lnTo>
                  <a:pt x="886" y="6"/>
                </a:lnTo>
                <a:lnTo>
                  <a:pt x="877" y="3"/>
                </a:lnTo>
                <a:lnTo>
                  <a:pt x="867" y="1"/>
                </a:lnTo>
                <a:lnTo>
                  <a:pt x="856" y="0"/>
                </a:lnTo>
                <a:lnTo>
                  <a:pt x="0" y="0"/>
                </a:lnTo>
                <a:lnTo>
                  <a:pt x="0" y="1976"/>
                </a:lnTo>
                <a:lnTo>
                  <a:pt x="1979" y="1976"/>
                </a:lnTo>
                <a:lnTo>
                  <a:pt x="1979" y="1522"/>
                </a:lnTo>
                <a:lnTo>
                  <a:pt x="1980" y="1522"/>
                </a:lnTo>
                <a:lnTo>
                  <a:pt x="1980" y="1121"/>
                </a:lnTo>
                <a:lnTo>
                  <a:pt x="1980" y="1121"/>
                </a:lnTo>
                <a:lnTo>
                  <a:pt x="1982" y="1109"/>
                </a:lnTo>
                <a:lnTo>
                  <a:pt x="1983" y="1099"/>
                </a:lnTo>
                <a:lnTo>
                  <a:pt x="1986" y="1090"/>
                </a:lnTo>
                <a:lnTo>
                  <a:pt x="1989" y="1082"/>
                </a:lnTo>
                <a:lnTo>
                  <a:pt x="1994" y="1076"/>
                </a:lnTo>
                <a:lnTo>
                  <a:pt x="2000" y="1072"/>
                </a:lnTo>
                <a:lnTo>
                  <a:pt x="2004" y="1069"/>
                </a:lnTo>
                <a:lnTo>
                  <a:pt x="2010" y="1067"/>
                </a:lnTo>
                <a:lnTo>
                  <a:pt x="2018" y="1067"/>
                </a:lnTo>
                <a:lnTo>
                  <a:pt x="2024" y="1069"/>
                </a:lnTo>
                <a:lnTo>
                  <a:pt x="2031" y="1072"/>
                </a:lnTo>
                <a:lnTo>
                  <a:pt x="2037" y="1076"/>
                </a:lnTo>
                <a:lnTo>
                  <a:pt x="2045" y="1082"/>
                </a:lnTo>
                <a:lnTo>
                  <a:pt x="2051" y="1090"/>
                </a:lnTo>
                <a:lnTo>
                  <a:pt x="2057" y="1099"/>
                </a:lnTo>
                <a:lnTo>
                  <a:pt x="2063" y="1109"/>
                </a:lnTo>
                <a:lnTo>
                  <a:pt x="2063" y="1109"/>
                </a:lnTo>
                <a:lnTo>
                  <a:pt x="2070" y="1121"/>
                </a:lnTo>
                <a:lnTo>
                  <a:pt x="2079" y="1134"/>
                </a:lnTo>
                <a:lnTo>
                  <a:pt x="2093" y="1149"/>
                </a:lnTo>
                <a:lnTo>
                  <a:pt x="2102" y="1157"/>
                </a:lnTo>
                <a:lnTo>
                  <a:pt x="2111" y="1163"/>
                </a:lnTo>
                <a:lnTo>
                  <a:pt x="2121" y="1170"/>
                </a:lnTo>
                <a:lnTo>
                  <a:pt x="2133" y="1176"/>
                </a:lnTo>
                <a:lnTo>
                  <a:pt x="2146" y="1181"/>
                </a:lnTo>
                <a:lnTo>
                  <a:pt x="2160" y="1185"/>
                </a:lnTo>
                <a:lnTo>
                  <a:pt x="2175" y="1188"/>
                </a:lnTo>
                <a:lnTo>
                  <a:pt x="2191" y="1188"/>
                </a:lnTo>
                <a:lnTo>
                  <a:pt x="2191" y="1188"/>
                </a:lnTo>
                <a:lnTo>
                  <a:pt x="2211" y="1188"/>
                </a:lnTo>
                <a:lnTo>
                  <a:pt x="2229" y="1184"/>
                </a:lnTo>
                <a:lnTo>
                  <a:pt x="2247" y="1179"/>
                </a:lnTo>
                <a:lnTo>
                  <a:pt x="2263" y="1170"/>
                </a:lnTo>
                <a:lnTo>
                  <a:pt x="2279" y="1161"/>
                </a:lnTo>
                <a:lnTo>
                  <a:pt x="2294" y="1149"/>
                </a:lnTo>
                <a:lnTo>
                  <a:pt x="2309" y="1136"/>
                </a:lnTo>
                <a:lnTo>
                  <a:pt x="2321" y="1121"/>
                </a:lnTo>
                <a:lnTo>
                  <a:pt x="2333" y="1106"/>
                </a:lnTo>
                <a:lnTo>
                  <a:pt x="2345" y="1088"/>
                </a:lnTo>
                <a:lnTo>
                  <a:pt x="2354" y="1069"/>
                </a:lnTo>
                <a:lnTo>
                  <a:pt x="2362" y="1049"/>
                </a:lnTo>
                <a:lnTo>
                  <a:pt x="2368" y="1028"/>
                </a:lnTo>
                <a:lnTo>
                  <a:pt x="2372" y="1006"/>
                </a:lnTo>
                <a:lnTo>
                  <a:pt x="2375" y="983"/>
                </a:lnTo>
                <a:lnTo>
                  <a:pt x="2377" y="960"/>
                </a:lnTo>
                <a:lnTo>
                  <a:pt x="2377" y="960"/>
                </a:lnTo>
                <a:lnTo>
                  <a:pt x="2375" y="936"/>
                </a:lnTo>
                <a:lnTo>
                  <a:pt x="2372" y="913"/>
                </a:lnTo>
                <a:lnTo>
                  <a:pt x="2368" y="891"/>
                </a:lnTo>
                <a:lnTo>
                  <a:pt x="2362" y="870"/>
                </a:lnTo>
                <a:lnTo>
                  <a:pt x="2354" y="850"/>
                </a:lnTo>
                <a:lnTo>
                  <a:pt x="2345" y="831"/>
                </a:lnTo>
                <a:lnTo>
                  <a:pt x="2333" y="813"/>
                </a:lnTo>
                <a:lnTo>
                  <a:pt x="2321" y="797"/>
                </a:lnTo>
                <a:lnTo>
                  <a:pt x="2309" y="783"/>
                </a:lnTo>
                <a:lnTo>
                  <a:pt x="2294" y="770"/>
                </a:lnTo>
                <a:lnTo>
                  <a:pt x="2279" y="758"/>
                </a:lnTo>
                <a:lnTo>
                  <a:pt x="2263" y="749"/>
                </a:lnTo>
                <a:lnTo>
                  <a:pt x="2247" y="740"/>
                </a:lnTo>
                <a:lnTo>
                  <a:pt x="2229" y="735"/>
                </a:lnTo>
                <a:lnTo>
                  <a:pt x="2211" y="731"/>
                </a:lnTo>
                <a:lnTo>
                  <a:pt x="2191" y="729"/>
                </a:lnTo>
                <a:lnTo>
                  <a:pt x="2191" y="729"/>
                </a:lnTo>
                <a:lnTo>
                  <a:pt x="2175" y="731"/>
                </a:lnTo>
                <a:lnTo>
                  <a:pt x="2160" y="734"/>
                </a:lnTo>
                <a:lnTo>
                  <a:pt x="2146" y="737"/>
                </a:lnTo>
                <a:lnTo>
                  <a:pt x="2133" y="743"/>
                </a:lnTo>
                <a:lnTo>
                  <a:pt x="2121" y="749"/>
                </a:lnTo>
                <a:lnTo>
                  <a:pt x="2111" y="755"/>
                </a:lnTo>
                <a:lnTo>
                  <a:pt x="2102" y="762"/>
                </a:lnTo>
                <a:lnTo>
                  <a:pt x="2093" y="770"/>
                </a:lnTo>
                <a:lnTo>
                  <a:pt x="2079" y="785"/>
                </a:lnTo>
                <a:lnTo>
                  <a:pt x="2070" y="798"/>
                </a:lnTo>
                <a:lnTo>
                  <a:pt x="2063" y="810"/>
                </a:lnTo>
                <a:lnTo>
                  <a:pt x="2063" y="810"/>
                </a:lnTo>
                <a:lnTo>
                  <a:pt x="2057" y="820"/>
                </a:lnTo>
                <a:lnTo>
                  <a:pt x="2051" y="829"/>
                </a:lnTo>
                <a:lnTo>
                  <a:pt x="2045" y="837"/>
                </a:lnTo>
                <a:lnTo>
                  <a:pt x="2037" y="843"/>
                </a:lnTo>
                <a:lnTo>
                  <a:pt x="2031" y="847"/>
                </a:lnTo>
                <a:lnTo>
                  <a:pt x="2024" y="850"/>
                </a:lnTo>
                <a:lnTo>
                  <a:pt x="2018" y="852"/>
                </a:lnTo>
                <a:lnTo>
                  <a:pt x="2010" y="852"/>
                </a:lnTo>
                <a:lnTo>
                  <a:pt x="2004" y="850"/>
                </a:lnTo>
                <a:lnTo>
                  <a:pt x="2000" y="847"/>
                </a:lnTo>
                <a:lnTo>
                  <a:pt x="1994" y="843"/>
                </a:lnTo>
                <a:lnTo>
                  <a:pt x="1989" y="837"/>
                </a:lnTo>
                <a:lnTo>
                  <a:pt x="1986" y="829"/>
                </a:lnTo>
                <a:lnTo>
                  <a:pt x="1983" y="820"/>
                </a:lnTo>
                <a:lnTo>
                  <a:pt x="1982" y="810"/>
                </a:lnTo>
                <a:lnTo>
                  <a:pt x="1980" y="798"/>
                </a:lnTo>
                <a:lnTo>
                  <a:pt x="1980" y="547"/>
                </a:lnTo>
                <a:lnTo>
                  <a:pt x="1979" y="547"/>
                </a:lnTo>
                <a:lnTo>
                  <a:pt x="1979" y="0"/>
                </a:lnTo>
                <a:lnTo>
                  <a:pt x="1178" y="0"/>
                </a:lnTo>
                <a:lnTo>
                  <a:pt x="1178" y="0"/>
                </a:lnTo>
                <a:lnTo>
                  <a:pt x="1166" y="1"/>
                </a:lnTo>
                <a:lnTo>
                  <a:pt x="1155" y="3"/>
                </a:lnTo>
                <a:lnTo>
                  <a:pt x="1146" y="6"/>
                </a:lnTo>
                <a:lnTo>
                  <a:pt x="1140" y="9"/>
                </a:lnTo>
                <a:lnTo>
                  <a:pt x="1134" y="13"/>
                </a:lnTo>
                <a:lnTo>
                  <a:pt x="1130" y="19"/>
                </a:lnTo>
                <a:lnTo>
                  <a:pt x="1127" y="25"/>
                </a:lnTo>
                <a:lnTo>
                  <a:pt x="1125" y="31"/>
                </a:lnTo>
                <a:lnTo>
                  <a:pt x="1125" y="37"/>
                </a:lnTo>
                <a:lnTo>
                  <a:pt x="1125" y="43"/>
                </a:lnTo>
                <a:lnTo>
                  <a:pt x="1128" y="51"/>
                </a:lnTo>
                <a:lnTo>
                  <a:pt x="1133" y="57"/>
                </a:lnTo>
                <a:lnTo>
                  <a:pt x="1139" y="64"/>
                </a:lnTo>
                <a:lnTo>
                  <a:pt x="1146" y="70"/>
                </a:lnTo>
                <a:lnTo>
                  <a:pt x="1155" y="76"/>
                </a:lnTo>
                <a:lnTo>
                  <a:pt x="1166" y="82"/>
                </a:lnTo>
                <a:lnTo>
                  <a:pt x="1166" y="82"/>
                </a:lnTo>
                <a:lnTo>
                  <a:pt x="1178" y="89"/>
                </a:lnTo>
                <a:lnTo>
                  <a:pt x="1191" y="98"/>
                </a:lnTo>
                <a:lnTo>
                  <a:pt x="1206" y="113"/>
                </a:lnTo>
                <a:lnTo>
                  <a:pt x="1214" y="121"/>
                </a:lnTo>
                <a:lnTo>
                  <a:pt x="1221" y="131"/>
                </a:lnTo>
                <a:lnTo>
                  <a:pt x="1227" y="142"/>
                </a:lnTo>
                <a:lnTo>
                  <a:pt x="1233" y="152"/>
                </a:lnTo>
                <a:lnTo>
                  <a:pt x="1239" y="166"/>
                </a:lnTo>
                <a:lnTo>
                  <a:pt x="1242" y="179"/>
                </a:lnTo>
                <a:lnTo>
                  <a:pt x="1245" y="196"/>
                </a:lnTo>
                <a:lnTo>
                  <a:pt x="1247" y="212"/>
                </a:lnTo>
                <a:lnTo>
                  <a:pt x="1247" y="212"/>
                </a:lnTo>
                <a:lnTo>
                  <a:pt x="1245" y="230"/>
                </a:lnTo>
                <a:lnTo>
                  <a:pt x="1242" y="248"/>
                </a:lnTo>
                <a:lnTo>
                  <a:pt x="1236" y="266"/>
                </a:lnTo>
                <a:lnTo>
                  <a:pt x="1229" y="282"/>
                </a:lnTo>
                <a:lnTo>
                  <a:pt x="1218" y="299"/>
                </a:lnTo>
                <a:lnTo>
                  <a:pt x="1206" y="314"/>
                </a:lnTo>
                <a:lnTo>
                  <a:pt x="1194" y="329"/>
                </a:lnTo>
                <a:lnTo>
                  <a:pt x="1179" y="342"/>
                </a:lnTo>
                <a:lnTo>
                  <a:pt x="1163" y="354"/>
                </a:lnTo>
                <a:lnTo>
                  <a:pt x="1145" y="365"/>
                </a:lnTo>
                <a:lnTo>
                  <a:pt x="1125" y="374"/>
                </a:lnTo>
                <a:lnTo>
                  <a:pt x="1106" y="381"/>
                </a:lnTo>
                <a:lnTo>
                  <a:pt x="1085" y="387"/>
                </a:lnTo>
                <a:lnTo>
                  <a:pt x="1063" y="391"/>
                </a:lnTo>
                <a:lnTo>
                  <a:pt x="1040" y="394"/>
                </a:lnTo>
                <a:lnTo>
                  <a:pt x="1016" y="396"/>
                </a:lnTo>
                <a:lnTo>
                  <a:pt x="1016" y="396"/>
                </a:lnTo>
                <a:lnTo>
                  <a:pt x="994" y="394"/>
                </a:lnTo>
                <a:lnTo>
                  <a:pt x="970" y="391"/>
                </a:lnTo>
                <a:lnTo>
                  <a:pt x="949" y="387"/>
                </a:lnTo>
                <a:lnTo>
                  <a:pt x="928" y="381"/>
                </a:lnTo>
                <a:lnTo>
                  <a:pt x="907" y="374"/>
                </a:lnTo>
                <a:lnTo>
                  <a:pt x="888" y="365"/>
                </a:lnTo>
                <a:lnTo>
                  <a:pt x="871" y="354"/>
                </a:lnTo>
                <a:lnTo>
                  <a:pt x="855" y="342"/>
                </a:lnTo>
                <a:lnTo>
                  <a:pt x="840" y="329"/>
                </a:lnTo>
                <a:lnTo>
                  <a:pt x="827" y="314"/>
                </a:lnTo>
                <a:lnTo>
                  <a:pt x="815" y="299"/>
                </a:lnTo>
                <a:lnTo>
                  <a:pt x="806" y="282"/>
                </a:lnTo>
                <a:lnTo>
                  <a:pt x="798" y="266"/>
                </a:lnTo>
                <a:lnTo>
                  <a:pt x="792" y="248"/>
                </a:lnTo>
                <a:lnTo>
                  <a:pt x="789" y="230"/>
                </a:lnTo>
                <a:lnTo>
                  <a:pt x="788" y="212"/>
                </a:lnTo>
                <a:lnTo>
                  <a:pt x="788" y="21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rIns="324000" anchor="ctr"/>
          <a:lstStyle/>
          <a:p>
            <a:pPr algn="ctr">
              <a:defRPr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Fizika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eform 7"/>
          <p:cNvSpPr>
            <a:spLocks/>
          </p:cNvSpPr>
          <p:nvPr/>
        </p:nvSpPr>
        <p:spPr bwMode="auto">
          <a:xfrm>
            <a:off x="2922588" y="4624388"/>
            <a:ext cx="1884362" cy="1884362"/>
          </a:xfrm>
          <a:custGeom>
            <a:avLst/>
            <a:gdLst>
              <a:gd name="T0" fmla="*/ 2145 w 2376"/>
              <a:gd name="T1" fmla="*/ 1136 h 2374"/>
              <a:gd name="T2" fmla="*/ 2092 w 2376"/>
              <a:gd name="T3" fmla="*/ 1169 h 2374"/>
              <a:gd name="T4" fmla="*/ 2056 w 2376"/>
              <a:gd name="T5" fmla="*/ 1218 h 2374"/>
              <a:gd name="T6" fmla="*/ 2023 w 2376"/>
              <a:gd name="T7" fmla="*/ 1248 h 2374"/>
              <a:gd name="T8" fmla="*/ 1993 w 2376"/>
              <a:gd name="T9" fmla="*/ 1241 h 2374"/>
              <a:gd name="T10" fmla="*/ 1979 w 2376"/>
              <a:gd name="T11" fmla="*/ 1198 h 2374"/>
              <a:gd name="T12" fmla="*/ 1102 w 2376"/>
              <a:gd name="T13" fmla="*/ 393 h 2374"/>
              <a:gd name="T14" fmla="*/ 1072 w 2376"/>
              <a:gd name="T15" fmla="*/ 371 h 2374"/>
              <a:gd name="T16" fmla="*/ 1080 w 2376"/>
              <a:gd name="T17" fmla="*/ 338 h 2374"/>
              <a:gd name="T18" fmla="*/ 1113 w 2376"/>
              <a:gd name="T19" fmla="*/ 314 h 2374"/>
              <a:gd name="T20" fmla="*/ 1168 w 2376"/>
              <a:gd name="T21" fmla="*/ 265 h 2374"/>
              <a:gd name="T22" fmla="*/ 1192 w 2376"/>
              <a:gd name="T23" fmla="*/ 200 h 2374"/>
              <a:gd name="T24" fmla="*/ 1183 w 2376"/>
              <a:gd name="T25" fmla="*/ 130 h 2374"/>
              <a:gd name="T26" fmla="*/ 1126 w 2376"/>
              <a:gd name="T27" fmla="*/ 54 h 2374"/>
              <a:gd name="T28" fmla="*/ 1032 w 2376"/>
              <a:gd name="T29" fmla="*/ 9 h 2374"/>
              <a:gd name="T30" fmla="*/ 939 w 2376"/>
              <a:gd name="T31" fmla="*/ 2 h 2374"/>
              <a:gd name="T32" fmla="*/ 835 w 2376"/>
              <a:gd name="T33" fmla="*/ 32 h 2374"/>
              <a:gd name="T34" fmla="*/ 761 w 2376"/>
              <a:gd name="T35" fmla="*/ 97 h 2374"/>
              <a:gd name="T36" fmla="*/ 734 w 2376"/>
              <a:gd name="T37" fmla="*/ 184 h 2374"/>
              <a:gd name="T38" fmla="*/ 746 w 2376"/>
              <a:gd name="T39" fmla="*/ 242 h 2374"/>
              <a:gd name="T40" fmla="*/ 788 w 2376"/>
              <a:gd name="T41" fmla="*/ 296 h 2374"/>
              <a:gd name="T42" fmla="*/ 833 w 2376"/>
              <a:gd name="T43" fmla="*/ 326 h 2374"/>
              <a:gd name="T44" fmla="*/ 855 w 2376"/>
              <a:gd name="T45" fmla="*/ 359 h 2374"/>
              <a:gd name="T46" fmla="*/ 840 w 2376"/>
              <a:gd name="T47" fmla="*/ 386 h 2374"/>
              <a:gd name="T48" fmla="*/ 0 w 2376"/>
              <a:gd name="T49" fmla="*/ 395 h 2374"/>
              <a:gd name="T50" fmla="*/ 24 w 2376"/>
              <a:gd name="T51" fmla="*/ 1250 h 2374"/>
              <a:gd name="T52" fmla="*/ 72 w 2376"/>
              <a:gd name="T53" fmla="*/ 1208 h 2374"/>
              <a:gd name="T54" fmla="*/ 111 w 2376"/>
              <a:gd name="T55" fmla="*/ 1160 h 2374"/>
              <a:gd name="T56" fmla="*/ 169 w 2376"/>
              <a:gd name="T57" fmla="*/ 1132 h 2374"/>
              <a:gd name="T58" fmla="*/ 238 w 2376"/>
              <a:gd name="T59" fmla="*/ 1133 h 2374"/>
              <a:gd name="T60" fmla="*/ 319 w 2376"/>
              <a:gd name="T61" fmla="*/ 1181 h 2374"/>
              <a:gd name="T62" fmla="*/ 371 w 2376"/>
              <a:gd name="T63" fmla="*/ 1268 h 2374"/>
              <a:gd name="T64" fmla="*/ 386 w 2376"/>
              <a:gd name="T65" fmla="*/ 1358 h 2374"/>
              <a:gd name="T66" fmla="*/ 364 w 2376"/>
              <a:gd name="T67" fmla="*/ 1467 h 2374"/>
              <a:gd name="T68" fmla="*/ 304 w 2376"/>
              <a:gd name="T69" fmla="*/ 1547 h 2374"/>
              <a:gd name="T70" fmla="*/ 220 w 2376"/>
              <a:gd name="T71" fmla="*/ 1586 h 2374"/>
              <a:gd name="T72" fmla="*/ 156 w 2376"/>
              <a:gd name="T73" fmla="*/ 1579 h 2374"/>
              <a:gd name="T74" fmla="*/ 102 w 2376"/>
              <a:gd name="T75" fmla="*/ 1547 h 2374"/>
              <a:gd name="T76" fmla="*/ 63 w 2376"/>
              <a:gd name="T77" fmla="*/ 1492 h 2374"/>
              <a:gd name="T78" fmla="*/ 15 w 2376"/>
              <a:gd name="T79" fmla="*/ 1467 h 2374"/>
              <a:gd name="T80" fmla="*/ 1979 w 2376"/>
              <a:gd name="T81" fmla="*/ 1519 h 2374"/>
              <a:gd name="T82" fmla="*/ 1988 w 2376"/>
              <a:gd name="T83" fmla="*/ 1482 h 2374"/>
              <a:gd name="T84" fmla="*/ 2017 w 2376"/>
              <a:gd name="T85" fmla="*/ 1467 h 2374"/>
              <a:gd name="T86" fmla="*/ 2050 w 2376"/>
              <a:gd name="T87" fmla="*/ 1488 h 2374"/>
              <a:gd name="T88" fmla="*/ 2078 w 2376"/>
              <a:gd name="T89" fmla="*/ 1532 h 2374"/>
              <a:gd name="T90" fmla="*/ 2132 w 2376"/>
              <a:gd name="T91" fmla="*/ 1574 h 2374"/>
              <a:gd name="T92" fmla="*/ 2190 w 2376"/>
              <a:gd name="T93" fmla="*/ 1588 h 2374"/>
              <a:gd name="T94" fmla="*/ 2278 w 2376"/>
              <a:gd name="T95" fmla="*/ 1559 h 2374"/>
              <a:gd name="T96" fmla="*/ 2344 w 2376"/>
              <a:gd name="T97" fmla="*/ 1486 h 2374"/>
              <a:gd name="T98" fmla="*/ 2374 w 2376"/>
              <a:gd name="T99" fmla="*/ 1381 h 2374"/>
              <a:gd name="T100" fmla="*/ 2367 w 2376"/>
              <a:gd name="T101" fmla="*/ 1290 h 2374"/>
              <a:gd name="T102" fmla="*/ 2322 w 2376"/>
              <a:gd name="T103" fmla="*/ 1196 h 2374"/>
              <a:gd name="T104" fmla="*/ 2246 w 2376"/>
              <a:gd name="T105" fmla="*/ 1139 h 2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76" h="2374">
                <a:moveTo>
                  <a:pt x="2190" y="1129"/>
                </a:moveTo>
                <a:lnTo>
                  <a:pt x="2190" y="1129"/>
                </a:lnTo>
                <a:lnTo>
                  <a:pt x="2174" y="1129"/>
                </a:lnTo>
                <a:lnTo>
                  <a:pt x="2159" y="1132"/>
                </a:lnTo>
                <a:lnTo>
                  <a:pt x="2145" y="1136"/>
                </a:lnTo>
                <a:lnTo>
                  <a:pt x="2132" y="1141"/>
                </a:lnTo>
                <a:lnTo>
                  <a:pt x="2121" y="1147"/>
                </a:lnTo>
                <a:lnTo>
                  <a:pt x="2110" y="1154"/>
                </a:lnTo>
                <a:lnTo>
                  <a:pt x="2101" y="1162"/>
                </a:lnTo>
                <a:lnTo>
                  <a:pt x="2092" y="1169"/>
                </a:lnTo>
                <a:lnTo>
                  <a:pt x="2078" y="1184"/>
                </a:lnTo>
                <a:lnTo>
                  <a:pt x="2069" y="1196"/>
                </a:lnTo>
                <a:lnTo>
                  <a:pt x="2062" y="1210"/>
                </a:lnTo>
                <a:lnTo>
                  <a:pt x="2062" y="1210"/>
                </a:lnTo>
                <a:lnTo>
                  <a:pt x="2056" y="1218"/>
                </a:lnTo>
                <a:lnTo>
                  <a:pt x="2050" y="1227"/>
                </a:lnTo>
                <a:lnTo>
                  <a:pt x="2044" y="1235"/>
                </a:lnTo>
                <a:lnTo>
                  <a:pt x="2036" y="1241"/>
                </a:lnTo>
                <a:lnTo>
                  <a:pt x="2030" y="1245"/>
                </a:lnTo>
                <a:lnTo>
                  <a:pt x="2023" y="1248"/>
                </a:lnTo>
                <a:lnTo>
                  <a:pt x="2017" y="1250"/>
                </a:lnTo>
                <a:lnTo>
                  <a:pt x="2009" y="1250"/>
                </a:lnTo>
                <a:lnTo>
                  <a:pt x="2003" y="1248"/>
                </a:lnTo>
                <a:lnTo>
                  <a:pt x="1999" y="1245"/>
                </a:lnTo>
                <a:lnTo>
                  <a:pt x="1993" y="1241"/>
                </a:lnTo>
                <a:lnTo>
                  <a:pt x="1988" y="1235"/>
                </a:lnTo>
                <a:lnTo>
                  <a:pt x="1985" y="1227"/>
                </a:lnTo>
                <a:lnTo>
                  <a:pt x="1982" y="1218"/>
                </a:lnTo>
                <a:lnTo>
                  <a:pt x="1981" y="1208"/>
                </a:lnTo>
                <a:lnTo>
                  <a:pt x="1979" y="1198"/>
                </a:lnTo>
                <a:lnTo>
                  <a:pt x="1979" y="395"/>
                </a:lnTo>
                <a:lnTo>
                  <a:pt x="1125" y="395"/>
                </a:lnTo>
                <a:lnTo>
                  <a:pt x="1125" y="395"/>
                </a:lnTo>
                <a:lnTo>
                  <a:pt x="1113" y="395"/>
                </a:lnTo>
                <a:lnTo>
                  <a:pt x="1102" y="393"/>
                </a:lnTo>
                <a:lnTo>
                  <a:pt x="1093" y="390"/>
                </a:lnTo>
                <a:lnTo>
                  <a:pt x="1086" y="386"/>
                </a:lnTo>
                <a:lnTo>
                  <a:pt x="1080" y="381"/>
                </a:lnTo>
                <a:lnTo>
                  <a:pt x="1075" y="377"/>
                </a:lnTo>
                <a:lnTo>
                  <a:pt x="1072" y="371"/>
                </a:lnTo>
                <a:lnTo>
                  <a:pt x="1071" y="365"/>
                </a:lnTo>
                <a:lnTo>
                  <a:pt x="1071" y="359"/>
                </a:lnTo>
                <a:lnTo>
                  <a:pt x="1072" y="351"/>
                </a:lnTo>
                <a:lnTo>
                  <a:pt x="1075" y="345"/>
                </a:lnTo>
                <a:lnTo>
                  <a:pt x="1080" y="338"/>
                </a:lnTo>
                <a:lnTo>
                  <a:pt x="1086" y="332"/>
                </a:lnTo>
                <a:lnTo>
                  <a:pt x="1093" y="326"/>
                </a:lnTo>
                <a:lnTo>
                  <a:pt x="1102" y="319"/>
                </a:lnTo>
                <a:lnTo>
                  <a:pt x="1113" y="314"/>
                </a:lnTo>
                <a:lnTo>
                  <a:pt x="1113" y="314"/>
                </a:lnTo>
                <a:lnTo>
                  <a:pt x="1125" y="307"/>
                </a:lnTo>
                <a:lnTo>
                  <a:pt x="1138" y="296"/>
                </a:lnTo>
                <a:lnTo>
                  <a:pt x="1153" y="283"/>
                </a:lnTo>
                <a:lnTo>
                  <a:pt x="1160" y="275"/>
                </a:lnTo>
                <a:lnTo>
                  <a:pt x="1168" y="265"/>
                </a:lnTo>
                <a:lnTo>
                  <a:pt x="1174" y="254"/>
                </a:lnTo>
                <a:lnTo>
                  <a:pt x="1180" y="242"/>
                </a:lnTo>
                <a:lnTo>
                  <a:pt x="1186" y="230"/>
                </a:lnTo>
                <a:lnTo>
                  <a:pt x="1189" y="215"/>
                </a:lnTo>
                <a:lnTo>
                  <a:pt x="1192" y="200"/>
                </a:lnTo>
                <a:lnTo>
                  <a:pt x="1193" y="184"/>
                </a:lnTo>
                <a:lnTo>
                  <a:pt x="1193" y="184"/>
                </a:lnTo>
                <a:lnTo>
                  <a:pt x="1192" y="166"/>
                </a:lnTo>
                <a:lnTo>
                  <a:pt x="1187" y="147"/>
                </a:lnTo>
                <a:lnTo>
                  <a:pt x="1183" y="130"/>
                </a:lnTo>
                <a:lnTo>
                  <a:pt x="1174" y="112"/>
                </a:lnTo>
                <a:lnTo>
                  <a:pt x="1165" y="97"/>
                </a:lnTo>
                <a:lnTo>
                  <a:pt x="1153" y="81"/>
                </a:lnTo>
                <a:lnTo>
                  <a:pt x="1141" y="67"/>
                </a:lnTo>
                <a:lnTo>
                  <a:pt x="1126" y="54"/>
                </a:lnTo>
                <a:lnTo>
                  <a:pt x="1110" y="42"/>
                </a:lnTo>
                <a:lnTo>
                  <a:pt x="1092" y="32"/>
                </a:lnTo>
                <a:lnTo>
                  <a:pt x="1072" y="23"/>
                </a:lnTo>
                <a:lnTo>
                  <a:pt x="1053" y="15"/>
                </a:lnTo>
                <a:lnTo>
                  <a:pt x="1032" y="9"/>
                </a:lnTo>
                <a:lnTo>
                  <a:pt x="1009" y="3"/>
                </a:lnTo>
                <a:lnTo>
                  <a:pt x="987" y="2"/>
                </a:lnTo>
                <a:lnTo>
                  <a:pt x="963" y="0"/>
                </a:lnTo>
                <a:lnTo>
                  <a:pt x="963" y="0"/>
                </a:lnTo>
                <a:lnTo>
                  <a:pt x="939" y="2"/>
                </a:lnTo>
                <a:lnTo>
                  <a:pt x="917" y="3"/>
                </a:lnTo>
                <a:lnTo>
                  <a:pt x="894" y="9"/>
                </a:lnTo>
                <a:lnTo>
                  <a:pt x="873" y="15"/>
                </a:lnTo>
                <a:lnTo>
                  <a:pt x="854" y="23"/>
                </a:lnTo>
                <a:lnTo>
                  <a:pt x="835" y="32"/>
                </a:lnTo>
                <a:lnTo>
                  <a:pt x="817" y="42"/>
                </a:lnTo>
                <a:lnTo>
                  <a:pt x="802" y="54"/>
                </a:lnTo>
                <a:lnTo>
                  <a:pt x="787" y="67"/>
                </a:lnTo>
                <a:lnTo>
                  <a:pt x="773" y="81"/>
                </a:lnTo>
                <a:lnTo>
                  <a:pt x="761" y="97"/>
                </a:lnTo>
                <a:lnTo>
                  <a:pt x="752" y="112"/>
                </a:lnTo>
                <a:lnTo>
                  <a:pt x="745" y="130"/>
                </a:lnTo>
                <a:lnTo>
                  <a:pt x="739" y="147"/>
                </a:lnTo>
                <a:lnTo>
                  <a:pt x="734" y="166"/>
                </a:lnTo>
                <a:lnTo>
                  <a:pt x="734" y="184"/>
                </a:lnTo>
                <a:lnTo>
                  <a:pt x="734" y="184"/>
                </a:lnTo>
                <a:lnTo>
                  <a:pt x="734" y="200"/>
                </a:lnTo>
                <a:lnTo>
                  <a:pt x="737" y="215"/>
                </a:lnTo>
                <a:lnTo>
                  <a:pt x="742" y="230"/>
                </a:lnTo>
                <a:lnTo>
                  <a:pt x="746" y="242"/>
                </a:lnTo>
                <a:lnTo>
                  <a:pt x="752" y="254"/>
                </a:lnTo>
                <a:lnTo>
                  <a:pt x="760" y="265"/>
                </a:lnTo>
                <a:lnTo>
                  <a:pt x="766" y="275"/>
                </a:lnTo>
                <a:lnTo>
                  <a:pt x="775" y="283"/>
                </a:lnTo>
                <a:lnTo>
                  <a:pt x="788" y="296"/>
                </a:lnTo>
                <a:lnTo>
                  <a:pt x="802" y="307"/>
                </a:lnTo>
                <a:lnTo>
                  <a:pt x="814" y="314"/>
                </a:lnTo>
                <a:lnTo>
                  <a:pt x="814" y="314"/>
                </a:lnTo>
                <a:lnTo>
                  <a:pt x="824" y="319"/>
                </a:lnTo>
                <a:lnTo>
                  <a:pt x="833" y="326"/>
                </a:lnTo>
                <a:lnTo>
                  <a:pt x="840" y="332"/>
                </a:lnTo>
                <a:lnTo>
                  <a:pt x="846" y="338"/>
                </a:lnTo>
                <a:lnTo>
                  <a:pt x="851" y="345"/>
                </a:lnTo>
                <a:lnTo>
                  <a:pt x="854" y="351"/>
                </a:lnTo>
                <a:lnTo>
                  <a:pt x="855" y="359"/>
                </a:lnTo>
                <a:lnTo>
                  <a:pt x="855" y="365"/>
                </a:lnTo>
                <a:lnTo>
                  <a:pt x="854" y="371"/>
                </a:lnTo>
                <a:lnTo>
                  <a:pt x="851" y="377"/>
                </a:lnTo>
                <a:lnTo>
                  <a:pt x="846" y="381"/>
                </a:lnTo>
                <a:lnTo>
                  <a:pt x="840" y="386"/>
                </a:lnTo>
                <a:lnTo>
                  <a:pt x="833" y="390"/>
                </a:lnTo>
                <a:lnTo>
                  <a:pt x="824" y="393"/>
                </a:lnTo>
                <a:lnTo>
                  <a:pt x="814" y="395"/>
                </a:lnTo>
                <a:lnTo>
                  <a:pt x="802" y="395"/>
                </a:lnTo>
                <a:lnTo>
                  <a:pt x="0" y="395"/>
                </a:lnTo>
                <a:lnTo>
                  <a:pt x="0" y="1236"/>
                </a:lnTo>
                <a:lnTo>
                  <a:pt x="0" y="1236"/>
                </a:lnTo>
                <a:lnTo>
                  <a:pt x="8" y="1244"/>
                </a:lnTo>
                <a:lnTo>
                  <a:pt x="15" y="1248"/>
                </a:lnTo>
                <a:lnTo>
                  <a:pt x="24" y="1250"/>
                </a:lnTo>
                <a:lnTo>
                  <a:pt x="35" y="1247"/>
                </a:lnTo>
                <a:lnTo>
                  <a:pt x="45" y="1242"/>
                </a:lnTo>
                <a:lnTo>
                  <a:pt x="54" y="1235"/>
                </a:lnTo>
                <a:lnTo>
                  <a:pt x="63" y="1223"/>
                </a:lnTo>
                <a:lnTo>
                  <a:pt x="72" y="1208"/>
                </a:lnTo>
                <a:lnTo>
                  <a:pt x="72" y="1208"/>
                </a:lnTo>
                <a:lnTo>
                  <a:pt x="80" y="1196"/>
                </a:lnTo>
                <a:lnTo>
                  <a:pt x="89" y="1183"/>
                </a:lnTo>
                <a:lnTo>
                  <a:pt x="102" y="1168"/>
                </a:lnTo>
                <a:lnTo>
                  <a:pt x="111" y="1160"/>
                </a:lnTo>
                <a:lnTo>
                  <a:pt x="120" y="1153"/>
                </a:lnTo>
                <a:lnTo>
                  <a:pt x="130" y="1147"/>
                </a:lnTo>
                <a:lnTo>
                  <a:pt x="142" y="1141"/>
                </a:lnTo>
                <a:lnTo>
                  <a:pt x="156" y="1135"/>
                </a:lnTo>
                <a:lnTo>
                  <a:pt x="169" y="1132"/>
                </a:lnTo>
                <a:lnTo>
                  <a:pt x="184" y="1129"/>
                </a:lnTo>
                <a:lnTo>
                  <a:pt x="201" y="1127"/>
                </a:lnTo>
                <a:lnTo>
                  <a:pt x="201" y="1127"/>
                </a:lnTo>
                <a:lnTo>
                  <a:pt x="220" y="1129"/>
                </a:lnTo>
                <a:lnTo>
                  <a:pt x="238" y="1133"/>
                </a:lnTo>
                <a:lnTo>
                  <a:pt x="256" y="1138"/>
                </a:lnTo>
                <a:lnTo>
                  <a:pt x="272" y="1147"/>
                </a:lnTo>
                <a:lnTo>
                  <a:pt x="289" y="1156"/>
                </a:lnTo>
                <a:lnTo>
                  <a:pt x="304" y="1168"/>
                </a:lnTo>
                <a:lnTo>
                  <a:pt x="319" y="1181"/>
                </a:lnTo>
                <a:lnTo>
                  <a:pt x="331" y="1195"/>
                </a:lnTo>
                <a:lnTo>
                  <a:pt x="343" y="1211"/>
                </a:lnTo>
                <a:lnTo>
                  <a:pt x="353" y="1229"/>
                </a:lnTo>
                <a:lnTo>
                  <a:pt x="364" y="1248"/>
                </a:lnTo>
                <a:lnTo>
                  <a:pt x="371" y="1268"/>
                </a:lnTo>
                <a:lnTo>
                  <a:pt x="377" y="1289"/>
                </a:lnTo>
                <a:lnTo>
                  <a:pt x="382" y="1311"/>
                </a:lnTo>
                <a:lnTo>
                  <a:pt x="385" y="1334"/>
                </a:lnTo>
                <a:lnTo>
                  <a:pt x="386" y="1358"/>
                </a:lnTo>
                <a:lnTo>
                  <a:pt x="386" y="1358"/>
                </a:lnTo>
                <a:lnTo>
                  <a:pt x="385" y="1381"/>
                </a:lnTo>
                <a:lnTo>
                  <a:pt x="382" y="1404"/>
                </a:lnTo>
                <a:lnTo>
                  <a:pt x="377" y="1426"/>
                </a:lnTo>
                <a:lnTo>
                  <a:pt x="371" y="1447"/>
                </a:lnTo>
                <a:lnTo>
                  <a:pt x="364" y="1467"/>
                </a:lnTo>
                <a:lnTo>
                  <a:pt x="353" y="1486"/>
                </a:lnTo>
                <a:lnTo>
                  <a:pt x="343" y="1504"/>
                </a:lnTo>
                <a:lnTo>
                  <a:pt x="331" y="1519"/>
                </a:lnTo>
                <a:lnTo>
                  <a:pt x="319" y="1534"/>
                </a:lnTo>
                <a:lnTo>
                  <a:pt x="304" y="1547"/>
                </a:lnTo>
                <a:lnTo>
                  <a:pt x="289" y="1559"/>
                </a:lnTo>
                <a:lnTo>
                  <a:pt x="272" y="1568"/>
                </a:lnTo>
                <a:lnTo>
                  <a:pt x="256" y="1577"/>
                </a:lnTo>
                <a:lnTo>
                  <a:pt x="238" y="1582"/>
                </a:lnTo>
                <a:lnTo>
                  <a:pt x="220" y="1586"/>
                </a:lnTo>
                <a:lnTo>
                  <a:pt x="201" y="1586"/>
                </a:lnTo>
                <a:lnTo>
                  <a:pt x="201" y="1586"/>
                </a:lnTo>
                <a:lnTo>
                  <a:pt x="184" y="1586"/>
                </a:lnTo>
                <a:lnTo>
                  <a:pt x="169" y="1583"/>
                </a:lnTo>
                <a:lnTo>
                  <a:pt x="156" y="1579"/>
                </a:lnTo>
                <a:lnTo>
                  <a:pt x="142" y="1574"/>
                </a:lnTo>
                <a:lnTo>
                  <a:pt x="130" y="1568"/>
                </a:lnTo>
                <a:lnTo>
                  <a:pt x="120" y="1561"/>
                </a:lnTo>
                <a:lnTo>
                  <a:pt x="111" y="1555"/>
                </a:lnTo>
                <a:lnTo>
                  <a:pt x="102" y="1547"/>
                </a:lnTo>
                <a:lnTo>
                  <a:pt x="89" y="1532"/>
                </a:lnTo>
                <a:lnTo>
                  <a:pt x="80" y="1519"/>
                </a:lnTo>
                <a:lnTo>
                  <a:pt x="72" y="1507"/>
                </a:lnTo>
                <a:lnTo>
                  <a:pt x="72" y="1507"/>
                </a:lnTo>
                <a:lnTo>
                  <a:pt x="63" y="1492"/>
                </a:lnTo>
                <a:lnTo>
                  <a:pt x="54" y="1480"/>
                </a:lnTo>
                <a:lnTo>
                  <a:pt x="45" y="1473"/>
                </a:lnTo>
                <a:lnTo>
                  <a:pt x="35" y="1467"/>
                </a:lnTo>
                <a:lnTo>
                  <a:pt x="24" y="1465"/>
                </a:lnTo>
                <a:lnTo>
                  <a:pt x="15" y="1467"/>
                </a:lnTo>
                <a:lnTo>
                  <a:pt x="8" y="1471"/>
                </a:lnTo>
                <a:lnTo>
                  <a:pt x="0" y="1479"/>
                </a:lnTo>
                <a:lnTo>
                  <a:pt x="0" y="2374"/>
                </a:lnTo>
                <a:lnTo>
                  <a:pt x="1979" y="2374"/>
                </a:lnTo>
                <a:lnTo>
                  <a:pt x="1979" y="1519"/>
                </a:lnTo>
                <a:lnTo>
                  <a:pt x="1979" y="1519"/>
                </a:lnTo>
                <a:lnTo>
                  <a:pt x="1981" y="1507"/>
                </a:lnTo>
                <a:lnTo>
                  <a:pt x="1982" y="1497"/>
                </a:lnTo>
                <a:lnTo>
                  <a:pt x="1985" y="1488"/>
                </a:lnTo>
                <a:lnTo>
                  <a:pt x="1988" y="1482"/>
                </a:lnTo>
                <a:lnTo>
                  <a:pt x="1993" y="1476"/>
                </a:lnTo>
                <a:lnTo>
                  <a:pt x="1999" y="1471"/>
                </a:lnTo>
                <a:lnTo>
                  <a:pt x="2003" y="1468"/>
                </a:lnTo>
                <a:lnTo>
                  <a:pt x="2009" y="1467"/>
                </a:lnTo>
                <a:lnTo>
                  <a:pt x="2017" y="1467"/>
                </a:lnTo>
                <a:lnTo>
                  <a:pt x="2023" y="1467"/>
                </a:lnTo>
                <a:lnTo>
                  <a:pt x="2030" y="1470"/>
                </a:lnTo>
                <a:lnTo>
                  <a:pt x="2036" y="1474"/>
                </a:lnTo>
                <a:lnTo>
                  <a:pt x="2044" y="1480"/>
                </a:lnTo>
                <a:lnTo>
                  <a:pt x="2050" y="1488"/>
                </a:lnTo>
                <a:lnTo>
                  <a:pt x="2056" y="1497"/>
                </a:lnTo>
                <a:lnTo>
                  <a:pt x="2062" y="1507"/>
                </a:lnTo>
                <a:lnTo>
                  <a:pt x="2062" y="1507"/>
                </a:lnTo>
                <a:lnTo>
                  <a:pt x="2069" y="1519"/>
                </a:lnTo>
                <a:lnTo>
                  <a:pt x="2078" y="1532"/>
                </a:lnTo>
                <a:lnTo>
                  <a:pt x="2092" y="1547"/>
                </a:lnTo>
                <a:lnTo>
                  <a:pt x="2101" y="1555"/>
                </a:lnTo>
                <a:lnTo>
                  <a:pt x="2110" y="1562"/>
                </a:lnTo>
                <a:lnTo>
                  <a:pt x="2121" y="1568"/>
                </a:lnTo>
                <a:lnTo>
                  <a:pt x="2132" y="1574"/>
                </a:lnTo>
                <a:lnTo>
                  <a:pt x="2145" y="1580"/>
                </a:lnTo>
                <a:lnTo>
                  <a:pt x="2159" y="1583"/>
                </a:lnTo>
                <a:lnTo>
                  <a:pt x="2174" y="1586"/>
                </a:lnTo>
                <a:lnTo>
                  <a:pt x="2190" y="1588"/>
                </a:lnTo>
                <a:lnTo>
                  <a:pt x="2190" y="1588"/>
                </a:lnTo>
                <a:lnTo>
                  <a:pt x="2210" y="1586"/>
                </a:lnTo>
                <a:lnTo>
                  <a:pt x="2228" y="1583"/>
                </a:lnTo>
                <a:lnTo>
                  <a:pt x="2246" y="1577"/>
                </a:lnTo>
                <a:lnTo>
                  <a:pt x="2262" y="1570"/>
                </a:lnTo>
                <a:lnTo>
                  <a:pt x="2278" y="1559"/>
                </a:lnTo>
                <a:lnTo>
                  <a:pt x="2293" y="1547"/>
                </a:lnTo>
                <a:lnTo>
                  <a:pt x="2308" y="1535"/>
                </a:lnTo>
                <a:lnTo>
                  <a:pt x="2322" y="1520"/>
                </a:lnTo>
                <a:lnTo>
                  <a:pt x="2332" y="1504"/>
                </a:lnTo>
                <a:lnTo>
                  <a:pt x="2344" y="1486"/>
                </a:lnTo>
                <a:lnTo>
                  <a:pt x="2353" y="1467"/>
                </a:lnTo>
                <a:lnTo>
                  <a:pt x="2361" y="1447"/>
                </a:lnTo>
                <a:lnTo>
                  <a:pt x="2367" y="1426"/>
                </a:lnTo>
                <a:lnTo>
                  <a:pt x="2371" y="1404"/>
                </a:lnTo>
                <a:lnTo>
                  <a:pt x="2374" y="1381"/>
                </a:lnTo>
                <a:lnTo>
                  <a:pt x="2376" y="1358"/>
                </a:lnTo>
                <a:lnTo>
                  <a:pt x="2376" y="1358"/>
                </a:lnTo>
                <a:lnTo>
                  <a:pt x="2374" y="1335"/>
                </a:lnTo>
                <a:lnTo>
                  <a:pt x="2371" y="1311"/>
                </a:lnTo>
                <a:lnTo>
                  <a:pt x="2367" y="1290"/>
                </a:lnTo>
                <a:lnTo>
                  <a:pt x="2361" y="1269"/>
                </a:lnTo>
                <a:lnTo>
                  <a:pt x="2353" y="1248"/>
                </a:lnTo>
                <a:lnTo>
                  <a:pt x="2344" y="1229"/>
                </a:lnTo>
                <a:lnTo>
                  <a:pt x="2332" y="1213"/>
                </a:lnTo>
                <a:lnTo>
                  <a:pt x="2322" y="1196"/>
                </a:lnTo>
                <a:lnTo>
                  <a:pt x="2308" y="1181"/>
                </a:lnTo>
                <a:lnTo>
                  <a:pt x="2293" y="1168"/>
                </a:lnTo>
                <a:lnTo>
                  <a:pt x="2278" y="1156"/>
                </a:lnTo>
                <a:lnTo>
                  <a:pt x="2262" y="1147"/>
                </a:lnTo>
                <a:lnTo>
                  <a:pt x="2246" y="1139"/>
                </a:lnTo>
                <a:lnTo>
                  <a:pt x="2228" y="1133"/>
                </a:lnTo>
                <a:lnTo>
                  <a:pt x="2210" y="1130"/>
                </a:lnTo>
                <a:lnTo>
                  <a:pt x="2190" y="1129"/>
                </a:lnTo>
                <a:lnTo>
                  <a:pt x="2190" y="112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lIns="36000" tIns="324000" anchor="ctr"/>
          <a:lstStyle/>
          <a:p>
            <a:pPr algn="ctr">
              <a:defRPr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Izvanškolske </a:t>
            </a:r>
          </a:p>
          <a:p>
            <a:pPr algn="ctr">
              <a:defRPr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aktivnosti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2608263" y="1797050"/>
            <a:ext cx="1885950" cy="1882775"/>
          </a:xfrm>
          <a:custGeom>
            <a:avLst/>
            <a:gdLst>
              <a:gd name="T0" fmla="*/ 2222 w 2377"/>
              <a:gd name="T1" fmla="*/ 795 h 2371"/>
              <a:gd name="T2" fmla="*/ 2275 w 2377"/>
              <a:gd name="T3" fmla="*/ 827 h 2371"/>
              <a:gd name="T4" fmla="*/ 2314 w 2377"/>
              <a:gd name="T5" fmla="*/ 882 h 2371"/>
              <a:gd name="T6" fmla="*/ 2362 w 2377"/>
              <a:gd name="T7" fmla="*/ 907 h 2371"/>
              <a:gd name="T8" fmla="*/ 395 w 2377"/>
              <a:gd name="T9" fmla="*/ 855 h 2371"/>
              <a:gd name="T10" fmla="*/ 386 w 2377"/>
              <a:gd name="T11" fmla="*/ 892 h 2371"/>
              <a:gd name="T12" fmla="*/ 358 w 2377"/>
              <a:gd name="T13" fmla="*/ 907 h 2371"/>
              <a:gd name="T14" fmla="*/ 325 w 2377"/>
              <a:gd name="T15" fmla="*/ 886 h 2371"/>
              <a:gd name="T16" fmla="*/ 296 w 2377"/>
              <a:gd name="T17" fmla="*/ 842 h 2371"/>
              <a:gd name="T18" fmla="*/ 242 w 2377"/>
              <a:gd name="T19" fmla="*/ 800 h 2371"/>
              <a:gd name="T20" fmla="*/ 184 w 2377"/>
              <a:gd name="T21" fmla="*/ 786 h 2371"/>
              <a:gd name="T22" fmla="*/ 96 w 2377"/>
              <a:gd name="T23" fmla="*/ 815 h 2371"/>
              <a:gd name="T24" fmla="*/ 32 w 2377"/>
              <a:gd name="T25" fmla="*/ 888 h 2371"/>
              <a:gd name="T26" fmla="*/ 0 w 2377"/>
              <a:gd name="T27" fmla="*/ 993 h 2371"/>
              <a:gd name="T28" fmla="*/ 8 w 2377"/>
              <a:gd name="T29" fmla="*/ 1084 h 2371"/>
              <a:gd name="T30" fmla="*/ 54 w 2377"/>
              <a:gd name="T31" fmla="*/ 1178 h 2371"/>
              <a:gd name="T32" fmla="*/ 129 w 2377"/>
              <a:gd name="T33" fmla="*/ 1235 h 2371"/>
              <a:gd name="T34" fmla="*/ 201 w 2377"/>
              <a:gd name="T35" fmla="*/ 1245 h 2371"/>
              <a:gd name="T36" fmla="*/ 265 w 2377"/>
              <a:gd name="T37" fmla="*/ 1220 h 2371"/>
              <a:gd name="T38" fmla="*/ 313 w 2377"/>
              <a:gd name="T39" fmla="*/ 1164 h 2371"/>
              <a:gd name="T40" fmla="*/ 338 w 2377"/>
              <a:gd name="T41" fmla="*/ 1133 h 2371"/>
              <a:gd name="T42" fmla="*/ 371 w 2377"/>
              <a:gd name="T43" fmla="*/ 1126 h 2371"/>
              <a:gd name="T44" fmla="*/ 392 w 2377"/>
              <a:gd name="T45" fmla="*/ 1155 h 2371"/>
              <a:gd name="T46" fmla="*/ 1256 w 2377"/>
              <a:gd name="T47" fmla="*/ 1976 h 2371"/>
              <a:gd name="T48" fmla="*/ 1298 w 2377"/>
              <a:gd name="T49" fmla="*/ 1990 h 2371"/>
              <a:gd name="T50" fmla="*/ 1305 w 2377"/>
              <a:gd name="T51" fmla="*/ 2020 h 2371"/>
              <a:gd name="T52" fmla="*/ 1275 w 2377"/>
              <a:gd name="T53" fmla="*/ 2052 h 2371"/>
              <a:gd name="T54" fmla="*/ 1225 w 2377"/>
              <a:gd name="T55" fmla="*/ 2088 h 2371"/>
              <a:gd name="T56" fmla="*/ 1193 w 2377"/>
              <a:gd name="T57" fmla="*/ 2141 h 2371"/>
              <a:gd name="T58" fmla="*/ 1186 w 2377"/>
              <a:gd name="T59" fmla="*/ 2206 h 2371"/>
              <a:gd name="T60" fmla="*/ 1225 w 2377"/>
              <a:gd name="T61" fmla="*/ 2290 h 2371"/>
              <a:gd name="T62" fmla="*/ 1305 w 2377"/>
              <a:gd name="T63" fmla="*/ 2348 h 2371"/>
              <a:gd name="T64" fmla="*/ 1414 w 2377"/>
              <a:gd name="T65" fmla="*/ 2371 h 2371"/>
              <a:gd name="T66" fmla="*/ 1504 w 2377"/>
              <a:gd name="T67" fmla="*/ 2357 h 2371"/>
              <a:gd name="T68" fmla="*/ 1591 w 2377"/>
              <a:gd name="T69" fmla="*/ 2304 h 2371"/>
              <a:gd name="T70" fmla="*/ 1639 w 2377"/>
              <a:gd name="T71" fmla="*/ 2224 h 2371"/>
              <a:gd name="T72" fmla="*/ 1640 w 2377"/>
              <a:gd name="T73" fmla="*/ 2156 h 2371"/>
              <a:gd name="T74" fmla="*/ 1612 w 2377"/>
              <a:gd name="T75" fmla="*/ 2097 h 2371"/>
              <a:gd name="T76" fmla="*/ 1564 w 2377"/>
              <a:gd name="T77" fmla="*/ 2057 h 2371"/>
              <a:gd name="T78" fmla="*/ 1526 w 2377"/>
              <a:gd name="T79" fmla="*/ 2026 h 2371"/>
              <a:gd name="T80" fmla="*/ 1526 w 2377"/>
              <a:gd name="T81" fmla="*/ 1994 h 2371"/>
              <a:gd name="T82" fmla="*/ 1564 w 2377"/>
              <a:gd name="T83" fmla="*/ 1976 h 2371"/>
              <a:gd name="T84" fmla="*/ 2370 w 2377"/>
              <a:gd name="T85" fmla="*/ 1130 h 2371"/>
              <a:gd name="T86" fmla="*/ 2323 w 2377"/>
              <a:gd name="T87" fmla="*/ 1139 h 2371"/>
              <a:gd name="T88" fmla="*/ 2289 w 2377"/>
              <a:gd name="T89" fmla="*/ 1191 h 2371"/>
              <a:gd name="T90" fmla="*/ 2235 w 2377"/>
              <a:gd name="T91" fmla="*/ 1233 h 2371"/>
              <a:gd name="T92" fmla="*/ 2177 w 2377"/>
              <a:gd name="T93" fmla="*/ 1245 h 2371"/>
              <a:gd name="T94" fmla="*/ 2089 w 2377"/>
              <a:gd name="T95" fmla="*/ 1218 h 2371"/>
              <a:gd name="T96" fmla="*/ 2024 w 2377"/>
              <a:gd name="T97" fmla="*/ 1145 h 2371"/>
              <a:gd name="T98" fmla="*/ 1993 w 2377"/>
              <a:gd name="T99" fmla="*/ 1040 h 2371"/>
              <a:gd name="T100" fmla="*/ 2000 w 2377"/>
              <a:gd name="T101" fmla="*/ 948 h 2371"/>
              <a:gd name="T102" fmla="*/ 2047 w 2377"/>
              <a:gd name="T103" fmla="*/ 855 h 2371"/>
              <a:gd name="T104" fmla="*/ 2121 w 2377"/>
              <a:gd name="T105" fmla="*/ 797 h 2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77" h="2371">
                <a:moveTo>
                  <a:pt x="2177" y="788"/>
                </a:moveTo>
                <a:lnTo>
                  <a:pt x="2177" y="788"/>
                </a:lnTo>
                <a:lnTo>
                  <a:pt x="2193" y="788"/>
                </a:lnTo>
                <a:lnTo>
                  <a:pt x="2208" y="791"/>
                </a:lnTo>
                <a:lnTo>
                  <a:pt x="2222" y="795"/>
                </a:lnTo>
                <a:lnTo>
                  <a:pt x="2235" y="800"/>
                </a:lnTo>
                <a:lnTo>
                  <a:pt x="2247" y="806"/>
                </a:lnTo>
                <a:lnTo>
                  <a:pt x="2257" y="813"/>
                </a:lnTo>
                <a:lnTo>
                  <a:pt x="2266" y="819"/>
                </a:lnTo>
                <a:lnTo>
                  <a:pt x="2275" y="827"/>
                </a:lnTo>
                <a:lnTo>
                  <a:pt x="2289" y="842"/>
                </a:lnTo>
                <a:lnTo>
                  <a:pt x="2298" y="855"/>
                </a:lnTo>
                <a:lnTo>
                  <a:pt x="2305" y="867"/>
                </a:lnTo>
                <a:lnTo>
                  <a:pt x="2305" y="867"/>
                </a:lnTo>
                <a:lnTo>
                  <a:pt x="2314" y="882"/>
                </a:lnTo>
                <a:lnTo>
                  <a:pt x="2323" y="894"/>
                </a:lnTo>
                <a:lnTo>
                  <a:pt x="2334" y="901"/>
                </a:lnTo>
                <a:lnTo>
                  <a:pt x="2343" y="907"/>
                </a:lnTo>
                <a:lnTo>
                  <a:pt x="2353" y="909"/>
                </a:lnTo>
                <a:lnTo>
                  <a:pt x="2362" y="907"/>
                </a:lnTo>
                <a:lnTo>
                  <a:pt x="2370" y="903"/>
                </a:lnTo>
                <a:lnTo>
                  <a:pt x="2377" y="895"/>
                </a:lnTo>
                <a:lnTo>
                  <a:pt x="2377" y="0"/>
                </a:lnTo>
                <a:lnTo>
                  <a:pt x="395" y="0"/>
                </a:lnTo>
                <a:lnTo>
                  <a:pt x="395" y="855"/>
                </a:lnTo>
                <a:lnTo>
                  <a:pt x="395" y="855"/>
                </a:lnTo>
                <a:lnTo>
                  <a:pt x="393" y="867"/>
                </a:lnTo>
                <a:lnTo>
                  <a:pt x="392" y="877"/>
                </a:lnTo>
                <a:lnTo>
                  <a:pt x="389" y="886"/>
                </a:lnTo>
                <a:lnTo>
                  <a:pt x="386" y="892"/>
                </a:lnTo>
                <a:lnTo>
                  <a:pt x="382" y="898"/>
                </a:lnTo>
                <a:lnTo>
                  <a:pt x="377" y="903"/>
                </a:lnTo>
                <a:lnTo>
                  <a:pt x="371" y="906"/>
                </a:lnTo>
                <a:lnTo>
                  <a:pt x="365" y="907"/>
                </a:lnTo>
                <a:lnTo>
                  <a:pt x="358" y="907"/>
                </a:lnTo>
                <a:lnTo>
                  <a:pt x="352" y="907"/>
                </a:lnTo>
                <a:lnTo>
                  <a:pt x="344" y="904"/>
                </a:lnTo>
                <a:lnTo>
                  <a:pt x="338" y="900"/>
                </a:lnTo>
                <a:lnTo>
                  <a:pt x="331" y="894"/>
                </a:lnTo>
                <a:lnTo>
                  <a:pt x="325" y="886"/>
                </a:lnTo>
                <a:lnTo>
                  <a:pt x="319" y="877"/>
                </a:lnTo>
                <a:lnTo>
                  <a:pt x="313" y="867"/>
                </a:lnTo>
                <a:lnTo>
                  <a:pt x="313" y="867"/>
                </a:lnTo>
                <a:lnTo>
                  <a:pt x="305" y="855"/>
                </a:lnTo>
                <a:lnTo>
                  <a:pt x="296" y="842"/>
                </a:lnTo>
                <a:lnTo>
                  <a:pt x="283" y="827"/>
                </a:lnTo>
                <a:lnTo>
                  <a:pt x="274" y="819"/>
                </a:lnTo>
                <a:lnTo>
                  <a:pt x="265" y="812"/>
                </a:lnTo>
                <a:lnTo>
                  <a:pt x="254" y="806"/>
                </a:lnTo>
                <a:lnTo>
                  <a:pt x="242" y="800"/>
                </a:lnTo>
                <a:lnTo>
                  <a:pt x="229" y="794"/>
                </a:lnTo>
                <a:lnTo>
                  <a:pt x="216" y="791"/>
                </a:lnTo>
                <a:lnTo>
                  <a:pt x="201" y="788"/>
                </a:lnTo>
                <a:lnTo>
                  <a:pt x="184" y="786"/>
                </a:lnTo>
                <a:lnTo>
                  <a:pt x="184" y="786"/>
                </a:lnTo>
                <a:lnTo>
                  <a:pt x="165" y="788"/>
                </a:lnTo>
                <a:lnTo>
                  <a:pt x="147" y="791"/>
                </a:lnTo>
                <a:lnTo>
                  <a:pt x="129" y="797"/>
                </a:lnTo>
                <a:lnTo>
                  <a:pt x="112" y="804"/>
                </a:lnTo>
                <a:lnTo>
                  <a:pt x="96" y="815"/>
                </a:lnTo>
                <a:lnTo>
                  <a:pt x="81" y="825"/>
                </a:lnTo>
                <a:lnTo>
                  <a:pt x="66" y="839"/>
                </a:lnTo>
                <a:lnTo>
                  <a:pt x="54" y="854"/>
                </a:lnTo>
                <a:lnTo>
                  <a:pt x="42" y="870"/>
                </a:lnTo>
                <a:lnTo>
                  <a:pt x="32" y="888"/>
                </a:lnTo>
                <a:lnTo>
                  <a:pt x="21" y="907"/>
                </a:lnTo>
                <a:lnTo>
                  <a:pt x="14" y="927"/>
                </a:lnTo>
                <a:lnTo>
                  <a:pt x="8" y="948"/>
                </a:lnTo>
                <a:lnTo>
                  <a:pt x="3" y="970"/>
                </a:lnTo>
                <a:lnTo>
                  <a:pt x="0" y="993"/>
                </a:lnTo>
                <a:lnTo>
                  <a:pt x="0" y="1016"/>
                </a:lnTo>
                <a:lnTo>
                  <a:pt x="0" y="1016"/>
                </a:lnTo>
                <a:lnTo>
                  <a:pt x="0" y="1039"/>
                </a:lnTo>
                <a:lnTo>
                  <a:pt x="3" y="1063"/>
                </a:lnTo>
                <a:lnTo>
                  <a:pt x="8" y="1084"/>
                </a:lnTo>
                <a:lnTo>
                  <a:pt x="14" y="1105"/>
                </a:lnTo>
                <a:lnTo>
                  <a:pt x="21" y="1126"/>
                </a:lnTo>
                <a:lnTo>
                  <a:pt x="32" y="1145"/>
                </a:lnTo>
                <a:lnTo>
                  <a:pt x="42" y="1161"/>
                </a:lnTo>
                <a:lnTo>
                  <a:pt x="54" y="1178"/>
                </a:lnTo>
                <a:lnTo>
                  <a:pt x="66" y="1193"/>
                </a:lnTo>
                <a:lnTo>
                  <a:pt x="81" y="1206"/>
                </a:lnTo>
                <a:lnTo>
                  <a:pt x="96" y="1218"/>
                </a:lnTo>
                <a:lnTo>
                  <a:pt x="112" y="1227"/>
                </a:lnTo>
                <a:lnTo>
                  <a:pt x="129" y="1235"/>
                </a:lnTo>
                <a:lnTo>
                  <a:pt x="147" y="1241"/>
                </a:lnTo>
                <a:lnTo>
                  <a:pt x="165" y="1244"/>
                </a:lnTo>
                <a:lnTo>
                  <a:pt x="184" y="1245"/>
                </a:lnTo>
                <a:lnTo>
                  <a:pt x="184" y="1245"/>
                </a:lnTo>
                <a:lnTo>
                  <a:pt x="201" y="1245"/>
                </a:lnTo>
                <a:lnTo>
                  <a:pt x="216" y="1242"/>
                </a:lnTo>
                <a:lnTo>
                  <a:pt x="229" y="1238"/>
                </a:lnTo>
                <a:lnTo>
                  <a:pt x="242" y="1233"/>
                </a:lnTo>
                <a:lnTo>
                  <a:pt x="254" y="1227"/>
                </a:lnTo>
                <a:lnTo>
                  <a:pt x="265" y="1220"/>
                </a:lnTo>
                <a:lnTo>
                  <a:pt x="274" y="1212"/>
                </a:lnTo>
                <a:lnTo>
                  <a:pt x="283" y="1205"/>
                </a:lnTo>
                <a:lnTo>
                  <a:pt x="296" y="1190"/>
                </a:lnTo>
                <a:lnTo>
                  <a:pt x="305" y="1178"/>
                </a:lnTo>
                <a:lnTo>
                  <a:pt x="313" y="1164"/>
                </a:lnTo>
                <a:lnTo>
                  <a:pt x="313" y="1164"/>
                </a:lnTo>
                <a:lnTo>
                  <a:pt x="319" y="1155"/>
                </a:lnTo>
                <a:lnTo>
                  <a:pt x="325" y="1147"/>
                </a:lnTo>
                <a:lnTo>
                  <a:pt x="331" y="1139"/>
                </a:lnTo>
                <a:lnTo>
                  <a:pt x="338" y="1133"/>
                </a:lnTo>
                <a:lnTo>
                  <a:pt x="344" y="1129"/>
                </a:lnTo>
                <a:lnTo>
                  <a:pt x="352" y="1126"/>
                </a:lnTo>
                <a:lnTo>
                  <a:pt x="358" y="1124"/>
                </a:lnTo>
                <a:lnTo>
                  <a:pt x="365" y="1124"/>
                </a:lnTo>
                <a:lnTo>
                  <a:pt x="371" y="1126"/>
                </a:lnTo>
                <a:lnTo>
                  <a:pt x="377" y="1129"/>
                </a:lnTo>
                <a:lnTo>
                  <a:pt x="382" y="1133"/>
                </a:lnTo>
                <a:lnTo>
                  <a:pt x="386" y="1139"/>
                </a:lnTo>
                <a:lnTo>
                  <a:pt x="389" y="1147"/>
                </a:lnTo>
                <a:lnTo>
                  <a:pt x="392" y="1155"/>
                </a:lnTo>
                <a:lnTo>
                  <a:pt x="393" y="1166"/>
                </a:lnTo>
                <a:lnTo>
                  <a:pt x="395" y="1176"/>
                </a:lnTo>
                <a:lnTo>
                  <a:pt x="395" y="1979"/>
                </a:lnTo>
                <a:lnTo>
                  <a:pt x="1256" y="1976"/>
                </a:lnTo>
                <a:lnTo>
                  <a:pt x="1256" y="1976"/>
                </a:lnTo>
                <a:lnTo>
                  <a:pt x="1266" y="1978"/>
                </a:lnTo>
                <a:lnTo>
                  <a:pt x="1277" y="1979"/>
                </a:lnTo>
                <a:lnTo>
                  <a:pt x="1286" y="1982"/>
                </a:lnTo>
                <a:lnTo>
                  <a:pt x="1292" y="1985"/>
                </a:lnTo>
                <a:lnTo>
                  <a:pt x="1298" y="1990"/>
                </a:lnTo>
                <a:lnTo>
                  <a:pt x="1302" y="1996"/>
                </a:lnTo>
                <a:lnTo>
                  <a:pt x="1305" y="2000"/>
                </a:lnTo>
                <a:lnTo>
                  <a:pt x="1307" y="2006"/>
                </a:lnTo>
                <a:lnTo>
                  <a:pt x="1307" y="2014"/>
                </a:lnTo>
                <a:lnTo>
                  <a:pt x="1305" y="2020"/>
                </a:lnTo>
                <a:lnTo>
                  <a:pt x="1302" y="2027"/>
                </a:lnTo>
                <a:lnTo>
                  <a:pt x="1298" y="2033"/>
                </a:lnTo>
                <a:lnTo>
                  <a:pt x="1292" y="2040"/>
                </a:lnTo>
                <a:lnTo>
                  <a:pt x="1284" y="2046"/>
                </a:lnTo>
                <a:lnTo>
                  <a:pt x="1275" y="2052"/>
                </a:lnTo>
                <a:lnTo>
                  <a:pt x="1265" y="2057"/>
                </a:lnTo>
                <a:lnTo>
                  <a:pt x="1265" y="2057"/>
                </a:lnTo>
                <a:lnTo>
                  <a:pt x="1253" y="2064"/>
                </a:lnTo>
                <a:lnTo>
                  <a:pt x="1239" y="2075"/>
                </a:lnTo>
                <a:lnTo>
                  <a:pt x="1225" y="2088"/>
                </a:lnTo>
                <a:lnTo>
                  <a:pt x="1217" y="2097"/>
                </a:lnTo>
                <a:lnTo>
                  <a:pt x="1211" y="2106"/>
                </a:lnTo>
                <a:lnTo>
                  <a:pt x="1204" y="2117"/>
                </a:lnTo>
                <a:lnTo>
                  <a:pt x="1198" y="2129"/>
                </a:lnTo>
                <a:lnTo>
                  <a:pt x="1193" y="2141"/>
                </a:lnTo>
                <a:lnTo>
                  <a:pt x="1189" y="2156"/>
                </a:lnTo>
                <a:lnTo>
                  <a:pt x="1186" y="2171"/>
                </a:lnTo>
                <a:lnTo>
                  <a:pt x="1186" y="2187"/>
                </a:lnTo>
                <a:lnTo>
                  <a:pt x="1186" y="2187"/>
                </a:lnTo>
                <a:lnTo>
                  <a:pt x="1186" y="2206"/>
                </a:lnTo>
                <a:lnTo>
                  <a:pt x="1190" y="2224"/>
                </a:lnTo>
                <a:lnTo>
                  <a:pt x="1196" y="2242"/>
                </a:lnTo>
                <a:lnTo>
                  <a:pt x="1204" y="2259"/>
                </a:lnTo>
                <a:lnTo>
                  <a:pt x="1213" y="2275"/>
                </a:lnTo>
                <a:lnTo>
                  <a:pt x="1225" y="2290"/>
                </a:lnTo>
                <a:lnTo>
                  <a:pt x="1238" y="2304"/>
                </a:lnTo>
                <a:lnTo>
                  <a:pt x="1253" y="2317"/>
                </a:lnTo>
                <a:lnTo>
                  <a:pt x="1268" y="2329"/>
                </a:lnTo>
                <a:lnTo>
                  <a:pt x="1286" y="2339"/>
                </a:lnTo>
                <a:lnTo>
                  <a:pt x="1305" y="2348"/>
                </a:lnTo>
                <a:lnTo>
                  <a:pt x="1325" y="2357"/>
                </a:lnTo>
                <a:lnTo>
                  <a:pt x="1346" y="2363"/>
                </a:lnTo>
                <a:lnTo>
                  <a:pt x="1368" y="2368"/>
                </a:lnTo>
                <a:lnTo>
                  <a:pt x="1390" y="2371"/>
                </a:lnTo>
                <a:lnTo>
                  <a:pt x="1414" y="2371"/>
                </a:lnTo>
                <a:lnTo>
                  <a:pt x="1414" y="2371"/>
                </a:lnTo>
                <a:lnTo>
                  <a:pt x="1438" y="2371"/>
                </a:lnTo>
                <a:lnTo>
                  <a:pt x="1461" y="2368"/>
                </a:lnTo>
                <a:lnTo>
                  <a:pt x="1483" y="2363"/>
                </a:lnTo>
                <a:lnTo>
                  <a:pt x="1504" y="2357"/>
                </a:lnTo>
                <a:lnTo>
                  <a:pt x="1523" y="2348"/>
                </a:lnTo>
                <a:lnTo>
                  <a:pt x="1543" y="2339"/>
                </a:lnTo>
                <a:lnTo>
                  <a:pt x="1561" y="2329"/>
                </a:lnTo>
                <a:lnTo>
                  <a:pt x="1577" y="2317"/>
                </a:lnTo>
                <a:lnTo>
                  <a:pt x="1591" y="2304"/>
                </a:lnTo>
                <a:lnTo>
                  <a:pt x="1604" y="2290"/>
                </a:lnTo>
                <a:lnTo>
                  <a:pt x="1616" y="2275"/>
                </a:lnTo>
                <a:lnTo>
                  <a:pt x="1625" y="2259"/>
                </a:lnTo>
                <a:lnTo>
                  <a:pt x="1634" y="2242"/>
                </a:lnTo>
                <a:lnTo>
                  <a:pt x="1639" y="2224"/>
                </a:lnTo>
                <a:lnTo>
                  <a:pt x="1643" y="2206"/>
                </a:lnTo>
                <a:lnTo>
                  <a:pt x="1645" y="2187"/>
                </a:lnTo>
                <a:lnTo>
                  <a:pt x="1645" y="2187"/>
                </a:lnTo>
                <a:lnTo>
                  <a:pt x="1643" y="2171"/>
                </a:lnTo>
                <a:lnTo>
                  <a:pt x="1640" y="2156"/>
                </a:lnTo>
                <a:lnTo>
                  <a:pt x="1637" y="2141"/>
                </a:lnTo>
                <a:lnTo>
                  <a:pt x="1631" y="2129"/>
                </a:lnTo>
                <a:lnTo>
                  <a:pt x="1625" y="2117"/>
                </a:lnTo>
                <a:lnTo>
                  <a:pt x="1619" y="2106"/>
                </a:lnTo>
                <a:lnTo>
                  <a:pt x="1612" y="2097"/>
                </a:lnTo>
                <a:lnTo>
                  <a:pt x="1604" y="2088"/>
                </a:lnTo>
                <a:lnTo>
                  <a:pt x="1589" y="2075"/>
                </a:lnTo>
                <a:lnTo>
                  <a:pt x="1576" y="2064"/>
                </a:lnTo>
                <a:lnTo>
                  <a:pt x="1564" y="2057"/>
                </a:lnTo>
                <a:lnTo>
                  <a:pt x="1564" y="2057"/>
                </a:lnTo>
                <a:lnTo>
                  <a:pt x="1553" y="2052"/>
                </a:lnTo>
                <a:lnTo>
                  <a:pt x="1544" y="2046"/>
                </a:lnTo>
                <a:lnTo>
                  <a:pt x="1537" y="2039"/>
                </a:lnTo>
                <a:lnTo>
                  <a:pt x="1531" y="2033"/>
                </a:lnTo>
                <a:lnTo>
                  <a:pt x="1526" y="2026"/>
                </a:lnTo>
                <a:lnTo>
                  <a:pt x="1523" y="2020"/>
                </a:lnTo>
                <a:lnTo>
                  <a:pt x="1522" y="2012"/>
                </a:lnTo>
                <a:lnTo>
                  <a:pt x="1522" y="2006"/>
                </a:lnTo>
                <a:lnTo>
                  <a:pt x="1523" y="2000"/>
                </a:lnTo>
                <a:lnTo>
                  <a:pt x="1526" y="1994"/>
                </a:lnTo>
                <a:lnTo>
                  <a:pt x="1531" y="1990"/>
                </a:lnTo>
                <a:lnTo>
                  <a:pt x="1537" y="1985"/>
                </a:lnTo>
                <a:lnTo>
                  <a:pt x="1544" y="1981"/>
                </a:lnTo>
                <a:lnTo>
                  <a:pt x="1553" y="1978"/>
                </a:lnTo>
                <a:lnTo>
                  <a:pt x="1564" y="1976"/>
                </a:lnTo>
                <a:lnTo>
                  <a:pt x="1576" y="1976"/>
                </a:lnTo>
                <a:lnTo>
                  <a:pt x="2377" y="1976"/>
                </a:lnTo>
                <a:lnTo>
                  <a:pt x="2377" y="1138"/>
                </a:lnTo>
                <a:lnTo>
                  <a:pt x="2377" y="1138"/>
                </a:lnTo>
                <a:lnTo>
                  <a:pt x="2370" y="1130"/>
                </a:lnTo>
                <a:lnTo>
                  <a:pt x="2362" y="1126"/>
                </a:lnTo>
                <a:lnTo>
                  <a:pt x="2353" y="1124"/>
                </a:lnTo>
                <a:lnTo>
                  <a:pt x="2343" y="1127"/>
                </a:lnTo>
                <a:lnTo>
                  <a:pt x="2334" y="1132"/>
                </a:lnTo>
                <a:lnTo>
                  <a:pt x="2323" y="1139"/>
                </a:lnTo>
                <a:lnTo>
                  <a:pt x="2314" y="1151"/>
                </a:lnTo>
                <a:lnTo>
                  <a:pt x="2305" y="1166"/>
                </a:lnTo>
                <a:lnTo>
                  <a:pt x="2305" y="1166"/>
                </a:lnTo>
                <a:lnTo>
                  <a:pt x="2298" y="1178"/>
                </a:lnTo>
                <a:lnTo>
                  <a:pt x="2289" y="1191"/>
                </a:lnTo>
                <a:lnTo>
                  <a:pt x="2275" y="1206"/>
                </a:lnTo>
                <a:lnTo>
                  <a:pt x="2266" y="1214"/>
                </a:lnTo>
                <a:lnTo>
                  <a:pt x="2257" y="1220"/>
                </a:lnTo>
                <a:lnTo>
                  <a:pt x="2247" y="1227"/>
                </a:lnTo>
                <a:lnTo>
                  <a:pt x="2235" y="1233"/>
                </a:lnTo>
                <a:lnTo>
                  <a:pt x="2222" y="1239"/>
                </a:lnTo>
                <a:lnTo>
                  <a:pt x="2208" y="1242"/>
                </a:lnTo>
                <a:lnTo>
                  <a:pt x="2193" y="1245"/>
                </a:lnTo>
                <a:lnTo>
                  <a:pt x="2177" y="1245"/>
                </a:lnTo>
                <a:lnTo>
                  <a:pt x="2177" y="1245"/>
                </a:lnTo>
                <a:lnTo>
                  <a:pt x="2157" y="1245"/>
                </a:lnTo>
                <a:lnTo>
                  <a:pt x="2139" y="1241"/>
                </a:lnTo>
                <a:lnTo>
                  <a:pt x="2121" y="1236"/>
                </a:lnTo>
                <a:lnTo>
                  <a:pt x="2105" y="1227"/>
                </a:lnTo>
                <a:lnTo>
                  <a:pt x="2089" y="1218"/>
                </a:lnTo>
                <a:lnTo>
                  <a:pt x="2074" y="1206"/>
                </a:lnTo>
                <a:lnTo>
                  <a:pt x="2060" y="1193"/>
                </a:lnTo>
                <a:lnTo>
                  <a:pt x="2047" y="1179"/>
                </a:lnTo>
                <a:lnTo>
                  <a:pt x="2035" y="1163"/>
                </a:lnTo>
                <a:lnTo>
                  <a:pt x="2024" y="1145"/>
                </a:lnTo>
                <a:lnTo>
                  <a:pt x="2015" y="1126"/>
                </a:lnTo>
                <a:lnTo>
                  <a:pt x="2006" y="1106"/>
                </a:lnTo>
                <a:lnTo>
                  <a:pt x="2000" y="1085"/>
                </a:lnTo>
                <a:lnTo>
                  <a:pt x="1996" y="1063"/>
                </a:lnTo>
                <a:lnTo>
                  <a:pt x="1993" y="1040"/>
                </a:lnTo>
                <a:lnTo>
                  <a:pt x="1993" y="1016"/>
                </a:lnTo>
                <a:lnTo>
                  <a:pt x="1993" y="1016"/>
                </a:lnTo>
                <a:lnTo>
                  <a:pt x="1993" y="993"/>
                </a:lnTo>
                <a:lnTo>
                  <a:pt x="1996" y="970"/>
                </a:lnTo>
                <a:lnTo>
                  <a:pt x="2000" y="948"/>
                </a:lnTo>
                <a:lnTo>
                  <a:pt x="2006" y="927"/>
                </a:lnTo>
                <a:lnTo>
                  <a:pt x="2015" y="907"/>
                </a:lnTo>
                <a:lnTo>
                  <a:pt x="2024" y="888"/>
                </a:lnTo>
                <a:lnTo>
                  <a:pt x="2035" y="870"/>
                </a:lnTo>
                <a:lnTo>
                  <a:pt x="2047" y="855"/>
                </a:lnTo>
                <a:lnTo>
                  <a:pt x="2060" y="840"/>
                </a:lnTo>
                <a:lnTo>
                  <a:pt x="2074" y="827"/>
                </a:lnTo>
                <a:lnTo>
                  <a:pt x="2089" y="815"/>
                </a:lnTo>
                <a:lnTo>
                  <a:pt x="2105" y="806"/>
                </a:lnTo>
                <a:lnTo>
                  <a:pt x="2121" y="797"/>
                </a:lnTo>
                <a:lnTo>
                  <a:pt x="2139" y="792"/>
                </a:lnTo>
                <a:lnTo>
                  <a:pt x="2157" y="788"/>
                </a:lnTo>
                <a:lnTo>
                  <a:pt x="2177" y="788"/>
                </a:lnTo>
                <a:lnTo>
                  <a:pt x="2177" y="78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bIns="360000" anchor="ctr"/>
          <a:lstStyle/>
          <a:p>
            <a:pPr algn="ctr">
              <a:defRPr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Povijest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9"/>
          <p:cNvSpPr>
            <a:spLocks/>
          </p:cNvSpPr>
          <p:nvPr/>
        </p:nvSpPr>
        <p:spPr bwMode="auto">
          <a:xfrm>
            <a:off x="2606675" y="3055938"/>
            <a:ext cx="2200275" cy="1568450"/>
          </a:xfrm>
          <a:custGeom>
            <a:avLst/>
            <a:gdLst>
              <a:gd name="T0" fmla="*/ 2529 w 2773"/>
              <a:gd name="T1" fmla="*/ 743 h 1976"/>
              <a:gd name="T2" fmla="*/ 2466 w 2773"/>
              <a:gd name="T3" fmla="*/ 798 h 1976"/>
              <a:gd name="T4" fmla="*/ 2421 w 2773"/>
              <a:gd name="T5" fmla="*/ 849 h 1976"/>
              <a:gd name="T6" fmla="*/ 2382 w 2773"/>
              <a:gd name="T7" fmla="*/ 831 h 1976"/>
              <a:gd name="T8" fmla="*/ 2375 w 2773"/>
              <a:gd name="T9" fmla="*/ 0 h 1976"/>
              <a:gd name="T10" fmla="*/ 1536 w 2773"/>
              <a:gd name="T11" fmla="*/ 9 h 1976"/>
              <a:gd name="T12" fmla="*/ 1523 w 2773"/>
              <a:gd name="T13" fmla="*/ 43 h 1976"/>
              <a:gd name="T14" fmla="*/ 1562 w 2773"/>
              <a:gd name="T15" fmla="*/ 82 h 1976"/>
              <a:gd name="T16" fmla="*/ 1617 w 2773"/>
              <a:gd name="T17" fmla="*/ 130 h 1976"/>
              <a:gd name="T18" fmla="*/ 1643 w 2773"/>
              <a:gd name="T19" fmla="*/ 210 h 1976"/>
              <a:gd name="T20" fmla="*/ 1614 w 2773"/>
              <a:gd name="T21" fmla="*/ 299 h 1976"/>
              <a:gd name="T22" fmla="*/ 1521 w 2773"/>
              <a:gd name="T23" fmla="*/ 373 h 1976"/>
              <a:gd name="T24" fmla="*/ 1412 w 2773"/>
              <a:gd name="T25" fmla="*/ 396 h 1976"/>
              <a:gd name="T26" fmla="*/ 1284 w 2773"/>
              <a:gd name="T27" fmla="*/ 363 h 1976"/>
              <a:gd name="T28" fmla="*/ 1202 w 2773"/>
              <a:gd name="T29" fmla="*/ 282 h 1976"/>
              <a:gd name="T30" fmla="*/ 1184 w 2773"/>
              <a:gd name="T31" fmla="*/ 194 h 1976"/>
              <a:gd name="T32" fmla="*/ 1217 w 2773"/>
              <a:gd name="T33" fmla="*/ 121 h 1976"/>
              <a:gd name="T34" fmla="*/ 1275 w 2773"/>
              <a:gd name="T35" fmla="*/ 76 h 1976"/>
              <a:gd name="T36" fmla="*/ 1305 w 2773"/>
              <a:gd name="T37" fmla="*/ 37 h 1976"/>
              <a:gd name="T38" fmla="*/ 1282 w 2773"/>
              <a:gd name="T39" fmla="*/ 6 h 1976"/>
              <a:gd name="T40" fmla="*/ 394 w 2773"/>
              <a:gd name="T41" fmla="*/ 454 h 1976"/>
              <a:gd name="T42" fmla="*/ 384 w 2773"/>
              <a:gd name="T43" fmla="*/ 897 h 1976"/>
              <a:gd name="T44" fmla="*/ 341 w 2773"/>
              <a:gd name="T45" fmla="*/ 903 h 1976"/>
              <a:gd name="T46" fmla="*/ 296 w 2773"/>
              <a:gd name="T47" fmla="*/ 843 h 1976"/>
              <a:gd name="T48" fmla="*/ 230 w 2773"/>
              <a:gd name="T49" fmla="*/ 795 h 1976"/>
              <a:gd name="T50" fmla="*/ 146 w 2773"/>
              <a:gd name="T51" fmla="*/ 792 h 1976"/>
              <a:gd name="T52" fmla="*/ 54 w 2773"/>
              <a:gd name="T53" fmla="*/ 855 h 1976"/>
              <a:gd name="T54" fmla="*/ 3 w 2773"/>
              <a:gd name="T55" fmla="*/ 971 h 1976"/>
              <a:gd name="T56" fmla="*/ 7 w 2773"/>
              <a:gd name="T57" fmla="*/ 1085 h 1976"/>
              <a:gd name="T58" fmla="*/ 67 w 2773"/>
              <a:gd name="T59" fmla="*/ 1194 h 1976"/>
              <a:gd name="T60" fmla="*/ 166 w 2773"/>
              <a:gd name="T61" fmla="*/ 1245 h 1976"/>
              <a:gd name="T62" fmla="*/ 242 w 2773"/>
              <a:gd name="T63" fmla="*/ 1234 h 1976"/>
              <a:gd name="T64" fmla="*/ 306 w 2773"/>
              <a:gd name="T65" fmla="*/ 1179 h 1976"/>
              <a:gd name="T66" fmla="*/ 350 w 2773"/>
              <a:gd name="T67" fmla="*/ 1127 h 1976"/>
              <a:gd name="T68" fmla="*/ 388 w 2773"/>
              <a:gd name="T69" fmla="*/ 1145 h 1976"/>
              <a:gd name="T70" fmla="*/ 396 w 2773"/>
              <a:gd name="T71" fmla="*/ 1976 h 1976"/>
              <a:gd name="T72" fmla="*/ 1236 w 2773"/>
              <a:gd name="T73" fmla="*/ 1967 h 1976"/>
              <a:gd name="T74" fmla="*/ 1249 w 2773"/>
              <a:gd name="T75" fmla="*/ 1933 h 1976"/>
              <a:gd name="T76" fmla="*/ 1211 w 2773"/>
              <a:gd name="T77" fmla="*/ 1894 h 1976"/>
              <a:gd name="T78" fmla="*/ 1155 w 2773"/>
              <a:gd name="T79" fmla="*/ 1846 h 1976"/>
              <a:gd name="T80" fmla="*/ 1130 w 2773"/>
              <a:gd name="T81" fmla="*/ 1765 h 1976"/>
              <a:gd name="T82" fmla="*/ 1157 w 2773"/>
              <a:gd name="T83" fmla="*/ 1677 h 1976"/>
              <a:gd name="T84" fmla="*/ 1249 w 2773"/>
              <a:gd name="T85" fmla="*/ 1604 h 1976"/>
              <a:gd name="T86" fmla="*/ 1359 w 2773"/>
              <a:gd name="T87" fmla="*/ 1581 h 1976"/>
              <a:gd name="T88" fmla="*/ 1487 w 2773"/>
              <a:gd name="T89" fmla="*/ 1613 h 1976"/>
              <a:gd name="T90" fmla="*/ 1571 w 2773"/>
              <a:gd name="T91" fmla="*/ 1693 h 1976"/>
              <a:gd name="T92" fmla="*/ 1587 w 2773"/>
              <a:gd name="T93" fmla="*/ 1782 h 1976"/>
              <a:gd name="T94" fmla="*/ 1556 w 2773"/>
              <a:gd name="T95" fmla="*/ 1855 h 1976"/>
              <a:gd name="T96" fmla="*/ 1498 w 2773"/>
              <a:gd name="T97" fmla="*/ 1900 h 1976"/>
              <a:gd name="T98" fmla="*/ 1468 w 2773"/>
              <a:gd name="T99" fmla="*/ 1940 h 1976"/>
              <a:gd name="T100" fmla="*/ 1489 w 2773"/>
              <a:gd name="T101" fmla="*/ 1971 h 1976"/>
              <a:gd name="T102" fmla="*/ 2376 w 2773"/>
              <a:gd name="T103" fmla="*/ 1521 h 1976"/>
              <a:gd name="T104" fmla="*/ 2387 w 2773"/>
              <a:gd name="T105" fmla="*/ 1079 h 1976"/>
              <a:gd name="T106" fmla="*/ 2432 w 2773"/>
              <a:gd name="T107" fmla="*/ 1074 h 1976"/>
              <a:gd name="T108" fmla="*/ 2475 w 2773"/>
              <a:gd name="T109" fmla="*/ 1133 h 1976"/>
              <a:gd name="T110" fmla="*/ 2542 w 2773"/>
              <a:gd name="T111" fmla="*/ 1181 h 1976"/>
              <a:gd name="T112" fmla="*/ 2625 w 2773"/>
              <a:gd name="T113" fmla="*/ 1184 h 1976"/>
              <a:gd name="T114" fmla="*/ 2719 w 2773"/>
              <a:gd name="T115" fmla="*/ 1121 h 1976"/>
              <a:gd name="T116" fmla="*/ 2768 w 2773"/>
              <a:gd name="T117" fmla="*/ 1006 h 1976"/>
              <a:gd name="T118" fmla="*/ 2764 w 2773"/>
              <a:gd name="T119" fmla="*/ 891 h 1976"/>
              <a:gd name="T120" fmla="*/ 2705 w 2773"/>
              <a:gd name="T121" fmla="*/ 781 h 1976"/>
              <a:gd name="T122" fmla="*/ 2607 w 2773"/>
              <a:gd name="T123" fmla="*/ 731 h 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73" h="1976">
                <a:moveTo>
                  <a:pt x="2587" y="729"/>
                </a:moveTo>
                <a:lnTo>
                  <a:pt x="2587" y="729"/>
                </a:lnTo>
                <a:lnTo>
                  <a:pt x="2571" y="731"/>
                </a:lnTo>
                <a:lnTo>
                  <a:pt x="2556" y="734"/>
                </a:lnTo>
                <a:lnTo>
                  <a:pt x="2542" y="737"/>
                </a:lnTo>
                <a:lnTo>
                  <a:pt x="2529" y="743"/>
                </a:lnTo>
                <a:lnTo>
                  <a:pt x="2518" y="749"/>
                </a:lnTo>
                <a:lnTo>
                  <a:pt x="2507" y="755"/>
                </a:lnTo>
                <a:lnTo>
                  <a:pt x="2498" y="762"/>
                </a:lnTo>
                <a:lnTo>
                  <a:pt x="2489" y="770"/>
                </a:lnTo>
                <a:lnTo>
                  <a:pt x="2475" y="784"/>
                </a:lnTo>
                <a:lnTo>
                  <a:pt x="2466" y="798"/>
                </a:lnTo>
                <a:lnTo>
                  <a:pt x="2459" y="810"/>
                </a:lnTo>
                <a:lnTo>
                  <a:pt x="2459" y="810"/>
                </a:lnTo>
                <a:lnTo>
                  <a:pt x="2450" y="825"/>
                </a:lnTo>
                <a:lnTo>
                  <a:pt x="2441" y="835"/>
                </a:lnTo>
                <a:lnTo>
                  <a:pt x="2432" y="844"/>
                </a:lnTo>
                <a:lnTo>
                  <a:pt x="2421" y="849"/>
                </a:lnTo>
                <a:lnTo>
                  <a:pt x="2412" y="850"/>
                </a:lnTo>
                <a:lnTo>
                  <a:pt x="2403" y="850"/>
                </a:lnTo>
                <a:lnTo>
                  <a:pt x="2394" y="846"/>
                </a:lnTo>
                <a:lnTo>
                  <a:pt x="2387" y="838"/>
                </a:lnTo>
                <a:lnTo>
                  <a:pt x="2387" y="838"/>
                </a:lnTo>
                <a:lnTo>
                  <a:pt x="2382" y="831"/>
                </a:lnTo>
                <a:lnTo>
                  <a:pt x="2379" y="822"/>
                </a:lnTo>
                <a:lnTo>
                  <a:pt x="2378" y="810"/>
                </a:lnTo>
                <a:lnTo>
                  <a:pt x="2376" y="798"/>
                </a:lnTo>
                <a:lnTo>
                  <a:pt x="2376" y="547"/>
                </a:lnTo>
                <a:lnTo>
                  <a:pt x="2375" y="547"/>
                </a:lnTo>
                <a:lnTo>
                  <a:pt x="2375" y="0"/>
                </a:lnTo>
                <a:lnTo>
                  <a:pt x="1574" y="0"/>
                </a:lnTo>
                <a:lnTo>
                  <a:pt x="1574" y="0"/>
                </a:lnTo>
                <a:lnTo>
                  <a:pt x="1562" y="1"/>
                </a:lnTo>
                <a:lnTo>
                  <a:pt x="1551" y="3"/>
                </a:lnTo>
                <a:lnTo>
                  <a:pt x="1542" y="6"/>
                </a:lnTo>
                <a:lnTo>
                  <a:pt x="1536" y="9"/>
                </a:lnTo>
                <a:lnTo>
                  <a:pt x="1530" y="13"/>
                </a:lnTo>
                <a:lnTo>
                  <a:pt x="1526" y="18"/>
                </a:lnTo>
                <a:lnTo>
                  <a:pt x="1523" y="24"/>
                </a:lnTo>
                <a:lnTo>
                  <a:pt x="1521" y="30"/>
                </a:lnTo>
                <a:lnTo>
                  <a:pt x="1521" y="37"/>
                </a:lnTo>
                <a:lnTo>
                  <a:pt x="1523" y="43"/>
                </a:lnTo>
                <a:lnTo>
                  <a:pt x="1524" y="50"/>
                </a:lnTo>
                <a:lnTo>
                  <a:pt x="1529" y="56"/>
                </a:lnTo>
                <a:lnTo>
                  <a:pt x="1535" y="64"/>
                </a:lnTo>
                <a:lnTo>
                  <a:pt x="1542" y="70"/>
                </a:lnTo>
                <a:lnTo>
                  <a:pt x="1551" y="76"/>
                </a:lnTo>
                <a:lnTo>
                  <a:pt x="1562" y="82"/>
                </a:lnTo>
                <a:lnTo>
                  <a:pt x="1562" y="82"/>
                </a:lnTo>
                <a:lnTo>
                  <a:pt x="1574" y="89"/>
                </a:lnTo>
                <a:lnTo>
                  <a:pt x="1587" y="98"/>
                </a:lnTo>
                <a:lnTo>
                  <a:pt x="1602" y="112"/>
                </a:lnTo>
                <a:lnTo>
                  <a:pt x="1610" y="121"/>
                </a:lnTo>
                <a:lnTo>
                  <a:pt x="1617" y="130"/>
                </a:lnTo>
                <a:lnTo>
                  <a:pt x="1623" y="140"/>
                </a:lnTo>
                <a:lnTo>
                  <a:pt x="1629" y="152"/>
                </a:lnTo>
                <a:lnTo>
                  <a:pt x="1635" y="166"/>
                </a:lnTo>
                <a:lnTo>
                  <a:pt x="1638" y="179"/>
                </a:lnTo>
                <a:lnTo>
                  <a:pt x="1641" y="194"/>
                </a:lnTo>
                <a:lnTo>
                  <a:pt x="1643" y="210"/>
                </a:lnTo>
                <a:lnTo>
                  <a:pt x="1643" y="210"/>
                </a:lnTo>
                <a:lnTo>
                  <a:pt x="1641" y="230"/>
                </a:lnTo>
                <a:lnTo>
                  <a:pt x="1638" y="248"/>
                </a:lnTo>
                <a:lnTo>
                  <a:pt x="1632" y="266"/>
                </a:lnTo>
                <a:lnTo>
                  <a:pt x="1625" y="282"/>
                </a:lnTo>
                <a:lnTo>
                  <a:pt x="1614" y="299"/>
                </a:lnTo>
                <a:lnTo>
                  <a:pt x="1604" y="314"/>
                </a:lnTo>
                <a:lnTo>
                  <a:pt x="1590" y="329"/>
                </a:lnTo>
                <a:lnTo>
                  <a:pt x="1575" y="340"/>
                </a:lnTo>
                <a:lnTo>
                  <a:pt x="1559" y="352"/>
                </a:lnTo>
                <a:lnTo>
                  <a:pt x="1541" y="363"/>
                </a:lnTo>
                <a:lnTo>
                  <a:pt x="1521" y="373"/>
                </a:lnTo>
                <a:lnTo>
                  <a:pt x="1502" y="381"/>
                </a:lnTo>
                <a:lnTo>
                  <a:pt x="1481" y="387"/>
                </a:lnTo>
                <a:lnTo>
                  <a:pt x="1459" y="391"/>
                </a:lnTo>
                <a:lnTo>
                  <a:pt x="1436" y="394"/>
                </a:lnTo>
                <a:lnTo>
                  <a:pt x="1412" y="396"/>
                </a:lnTo>
                <a:lnTo>
                  <a:pt x="1412" y="396"/>
                </a:lnTo>
                <a:lnTo>
                  <a:pt x="1390" y="394"/>
                </a:lnTo>
                <a:lnTo>
                  <a:pt x="1366" y="391"/>
                </a:lnTo>
                <a:lnTo>
                  <a:pt x="1345" y="387"/>
                </a:lnTo>
                <a:lnTo>
                  <a:pt x="1324" y="381"/>
                </a:lnTo>
                <a:lnTo>
                  <a:pt x="1303" y="373"/>
                </a:lnTo>
                <a:lnTo>
                  <a:pt x="1284" y="363"/>
                </a:lnTo>
                <a:lnTo>
                  <a:pt x="1267" y="352"/>
                </a:lnTo>
                <a:lnTo>
                  <a:pt x="1251" y="340"/>
                </a:lnTo>
                <a:lnTo>
                  <a:pt x="1236" y="329"/>
                </a:lnTo>
                <a:lnTo>
                  <a:pt x="1223" y="314"/>
                </a:lnTo>
                <a:lnTo>
                  <a:pt x="1211" y="299"/>
                </a:lnTo>
                <a:lnTo>
                  <a:pt x="1202" y="282"/>
                </a:lnTo>
                <a:lnTo>
                  <a:pt x="1194" y="266"/>
                </a:lnTo>
                <a:lnTo>
                  <a:pt x="1188" y="248"/>
                </a:lnTo>
                <a:lnTo>
                  <a:pt x="1185" y="230"/>
                </a:lnTo>
                <a:lnTo>
                  <a:pt x="1184" y="210"/>
                </a:lnTo>
                <a:lnTo>
                  <a:pt x="1184" y="210"/>
                </a:lnTo>
                <a:lnTo>
                  <a:pt x="1184" y="194"/>
                </a:lnTo>
                <a:lnTo>
                  <a:pt x="1187" y="179"/>
                </a:lnTo>
                <a:lnTo>
                  <a:pt x="1191" y="166"/>
                </a:lnTo>
                <a:lnTo>
                  <a:pt x="1196" y="152"/>
                </a:lnTo>
                <a:lnTo>
                  <a:pt x="1202" y="140"/>
                </a:lnTo>
                <a:lnTo>
                  <a:pt x="1209" y="130"/>
                </a:lnTo>
                <a:lnTo>
                  <a:pt x="1217" y="121"/>
                </a:lnTo>
                <a:lnTo>
                  <a:pt x="1224" y="112"/>
                </a:lnTo>
                <a:lnTo>
                  <a:pt x="1239" y="98"/>
                </a:lnTo>
                <a:lnTo>
                  <a:pt x="1251" y="89"/>
                </a:lnTo>
                <a:lnTo>
                  <a:pt x="1264" y="82"/>
                </a:lnTo>
                <a:lnTo>
                  <a:pt x="1264" y="82"/>
                </a:lnTo>
                <a:lnTo>
                  <a:pt x="1275" y="76"/>
                </a:lnTo>
                <a:lnTo>
                  <a:pt x="1282" y="70"/>
                </a:lnTo>
                <a:lnTo>
                  <a:pt x="1290" y="64"/>
                </a:lnTo>
                <a:lnTo>
                  <a:pt x="1296" y="56"/>
                </a:lnTo>
                <a:lnTo>
                  <a:pt x="1300" y="50"/>
                </a:lnTo>
                <a:lnTo>
                  <a:pt x="1303" y="43"/>
                </a:lnTo>
                <a:lnTo>
                  <a:pt x="1305" y="37"/>
                </a:lnTo>
                <a:lnTo>
                  <a:pt x="1305" y="30"/>
                </a:lnTo>
                <a:lnTo>
                  <a:pt x="1303" y="24"/>
                </a:lnTo>
                <a:lnTo>
                  <a:pt x="1300" y="18"/>
                </a:lnTo>
                <a:lnTo>
                  <a:pt x="1296" y="13"/>
                </a:lnTo>
                <a:lnTo>
                  <a:pt x="1290" y="9"/>
                </a:lnTo>
                <a:lnTo>
                  <a:pt x="1282" y="6"/>
                </a:lnTo>
                <a:lnTo>
                  <a:pt x="1273" y="3"/>
                </a:lnTo>
                <a:lnTo>
                  <a:pt x="1263" y="1"/>
                </a:lnTo>
                <a:lnTo>
                  <a:pt x="1252" y="0"/>
                </a:lnTo>
                <a:lnTo>
                  <a:pt x="396" y="0"/>
                </a:lnTo>
                <a:lnTo>
                  <a:pt x="396" y="454"/>
                </a:lnTo>
                <a:lnTo>
                  <a:pt x="394" y="454"/>
                </a:lnTo>
                <a:lnTo>
                  <a:pt x="394" y="856"/>
                </a:lnTo>
                <a:lnTo>
                  <a:pt x="394" y="856"/>
                </a:lnTo>
                <a:lnTo>
                  <a:pt x="394" y="868"/>
                </a:lnTo>
                <a:lnTo>
                  <a:pt x="391" y="880"/>
                </a:lnTo>
                <a:lnTo>
                  <a:pt x="388" y="889"/>
                </a:lnTo>
                <a:lnTo>
                  <a:pt x="384" y="897"/>
                </a:lnTo>
                <a:lnTo>
                  <a:pt x="384" y="897"/>
                </a:lnTo>
                <a:lnTo>
                  <a:pt x="378" y="904"/>
                </a:lnTo>
                <a:lnTo>
                  <a:pt x="369" y="909"/>
                </a:lnTo>
                <a:lnTo>
                  <a:pt x="360" y="909"/>
                </a:lnTo>
                <a:lnTo>
                  <a:pt x="350" y="907"/>
                </a:lnTo>
                <a:lnTo>
                  <a:pt x="341" y="903"/>
                </a:lnTo>
                <a:lnTo>
                  <a:pt x="330" y="894"/>
                </a:lnTo>
                <a:lnTo>
                  <a:pt x="321" y="883"/>
                </a:lnTo>
                <a:lnTo>
                  <a:pt x="314" y="868"/>
                </a:lnTo>
                <a:lnTo>
                  <a:pt x="314" y="868"/>
                </a:lnTo>
                <a:lnTo>
                  <a:pt x="306" y="855"/>
                </a:lnTo>
                <a:lnTo>
                  <a:pt x="296" y="843"/>
                </a:lnTo>
                <a:lnTo>
                  <a:pt x="282" y="828"/>
                </a:lnTo>
                <a:lnTo>
                  <a:pt x="273" y="820"/>
                </a:lnTo>
                <a:lnTo>
                  <a:pt x="264" y="813"/>
                </a:lnTo>
                <a:lnTo>
                  <a:pt x="254" y="807"/>
                </a:lnTo>
                <a:lnTo>
                  <a:pt x="242" y="801"/>
                </a:lnTo>
                <a:lnTo>
                  <a:pt x="230" y="795"/>
                </a:lnTo>
                <a:lnTo>
                  <a:pt x="215" y="790"/>
                </a:lnTo>
                <a:lnTo>
                  <a:pt x="200" y="789"/>
                </a:lnTo>
                <a:lnTo>
                  <a:pt x="184" y="787"/>
                </a:lnTo>
                <a:lnTo>
                  <a:pt x="184" y="787"/>
                </a:lnTo>
                <a:lnTo>
                  <a:pt x="166" y="789"/>
                </a:lnTo>
                <a:lnTo>
                  <a:pt x="146" y="792"/>
                </a:lnTo>
                <a:lnTo>
                  <a:pt x="128" y="798"/>
                </a:lnTo>
                <a:lnTo>
                  <a:pt x="112" y="805"/>
                </a:lnTo>
                <a:lnTo>
                  <a:pt x="95" y="816"/>
                </a:lnTo>
                <a:lnTo>
                  <a:pt x="81" y="826"/>
                </a:lnTo>
                <a:lnTo>
                  <a:pt x="67" y="840"/>
                </a:lnTo>
                <a:lnTo>
                  <a:pt x="54" y="855"/>
                </a:lnTo>
                <a:lnTo>
                  <a:pt x="42" y="871"/>
                </a:lnTo>
                <a:lnTo>
                  <a:pt x="31" y="889"/>
                </a:lnTo>
                <a:lnTo>
                  <a:pt x="22" y="907"/>
                </a:lnTo>
                <a:lnTo>
                  <a:pt x="15" y="928"/>
                </a:lnTo>
                <a:lnTo>
                  <a:pt x="7" y="949"/>
                </a:lnTo>
                <a:lnTo>
                  <a:pt x="3" y="971"/>
                </a:lnTo>
                <a:lnTo>
                  <a:pt x="1" y="994"/>
                </a:lnTo>
                <a:lnTo>
                  <a:pt x="0" y="1018"/>
                </a:lnTo>
                <a:lnTo>
                  <a:pt x="0" y="1018"/>
                </a:lnTo>
                <a:lnTo>
                  <a:pt x="1" y="1040"/>
                </a:lnTo>
                <a:lnTo>
                  <a:pt x="3" y="1064"/>
                </a:lnTo>
                <a:lnTo>
                  <a:pt x="7" y="1085"/>
                </a:lnTo>
                <a:lnTo>
                  <a:pt x="15" y="1106"/>
                </a:lnTo>
                <a:lnTo>
                  <a:pt x="22" y="1127"/>
                </a:lnTo>
                <a:lnTo>
                  <a:pt x="31" y="1145"/>
                </a:lnTo>
                <a:lnTo>
                  <a:pt x="42" y="1163"/>
                </a:lnTo>
                <a:lnTo>
                  <a:pt x="54" y="1179"/>
                </a:lnTo>
                <a:lnTo>
                  <a:pt x="67" y="1194"/>
                </a:lnTo>
                <a:lnTo>
                  <a:pt x="81" y="1208"/>
                </a:lnTo>
                <a:lnTo>
                  <a:pt x="95" y="1219"/>
                </a:lnTo>
                <a:lnTo>
                  <a:pt x="112" y="1228"/>
                </a:lnTo>
                <a:lnTo>
                  <a:pt x="128" y="1236"/>
                </a:lnTo>
                <a:lnTo>
                  <a:pt x="146" y="1242"/>
                </a:lnTo>
                <a:lnTo>
                  <a:pt x="166" y="1245"/>
                </a:lnTo>
                <a:lnTo>
                  <a:pt x="184" y="1246"/>
                </a:lnTo>
                <a:lnTo>
                  <a:pt x="184" y="1246"/>
                </a:lnTo>
                <a:lnTo>
                  <a:pt x="200" y="1245"/>
                </a:lnTo>
                <a:lnTo>
                  <a:pt x="215" y="1243"/>
                </a:lnTo>
                <a:lnTo>
                  <a:pt x="230" y="1239"/>
                </a:lnTo>
                <a:lnTo>
                  <a:pt x="242" y="1234"/>
                </a:lnTo>
                <a:lnTo>
                  <a:pt x="254" y="1228"/>
                </a:lnTo>
                <a:lnTo>
                  <a:pt x="264" y="1221"/>
                </a:lnTo>
                <a:lnTo>
                  <a:pt x="273" y="1213"/>
                </a:lnTo>
                <a:lnTo>
                  <a:pt x="282" y="1206"/>
                </a:lnTo>
                <a:lnTo>
                  <a:pt x="296" y="1191"/>
                </a:lnTo>
                <a:lnTo>
                  <a:pt x="306" y="1179"/>
                </a:lnTo>
                <a:lnTo>
                  <a:pt x="314" y="1166"/>
                </a:lnTo>
                <a:lnTo>
                  <a:pt x="314" y="1166"/>
                </a:lnTo>
                <a:lnTo>
                  <a:pt x="321" y="1152"/>
                </a:lnTo>
                <a:lnTo>
                  <a:pt x="330" y="1140"/>
                </a:lnTo>
                <a:lnTo>
                  <a:pt x="341" y="1131"/>
                </a:lnTo>
                <a:lnTo>
                  <a:pt x="350" y="1127"/>
                </a:lnTo>
                <a:lnTo>
                  <a:pt x="360" y="1125"/>
                </a:lnTo>
                <a:lnTo>
                  <a:pt x="369" y="1127"/>
                </a:lnTo>
                <a:lnTo>
                  <a:pt x="378" y="1130"/>
                </a:lnTo>
                <a:lnTo>
                  <a:pt x="384" y="1137"/>
                </a:lnTo>
                <a:lnTo>
                  <a:pt x="384" y="1137"/>
                </a:lnTo>
                <a:lnTo>
                  <a:pt x="388" y="1145"/>
                </a:lnTo>
                <a:lnTo>
                  <a:pt x="391" y="1154"/>
                </a:lnTo>
                <a:lnTo>
                  <a:pt x="394" y="1166"/>
                </a:lnTo>
                <a:lnTo>
                  <a:pt x="394" y="1178"/>
                </a:lnTo>
                <a:lnTo>
                  <a:pt x="394" y="1429"/>
                </a:lnTo>
                <a:lnTo>
                  <a:pt x="396" y="1429"/>
                </a:lnTo>
                <a:lnTo>
                  <a:pt x="396" y="1976"/>
                </a:lnTo>
                <a:lnTo>
                  <a:pt x="1199" y="1976"/>
                </a:lnTo>
                <a:lnTo>
                  <a:pt x="1199" y="1976"/>
                </a:lnTo>
                <a:lnTo>
                  <a:pt x="1209" y="1976"/>
                </a:lnTo>
                <a:lnTo>
                  <a:pt x="1220" y="1973"/>
                </a:lnTo>
                <a:lnTo>
                  <a:pt x="1229" y="1971"/>
                </a:lnTo>
                <a:lnTo>
                  <a:pt x="1236" y="1967"/>
                </a:lnTo>
                <a:lnTo>
                  <a:pt x="1242" y="1962"/>
                </a:lnTo>
                <a:lnTo>
                  <a:pt x="1246" y="1958"/>
                </a:lnTo>
                <a:lnTo>
                  <a:pt x="1249" y="1952"/>
                </a:lnTo>
                <a:lnTo>
                  <a:pt x="1251" y="1946"/>
                </a:lnTo>
                <a:lnTo>
                  <a:pt x="1251" y="1940"/>
                </a:lnTo>
                <a:lnTo>
                  <a:pt x="1249" y="1933"/>
                </a:lnTo>
                <a:lnTo>
                  <a:pt x="1246" y="1927"/>
                </a:lnTo>
                <a:lnTo>
                  <a:pt x="1242" y="1919"/>
                </a:lnTo>
                <a:lnTo>
                  <a:pt x="1236" y="1913"/>
                </a:lnTo>
                <a:lnTo>
                  <a:pt x="1229" y="1906"/>
                </a:lnTo>
                <a:lnTo>
                  <a:pt x="1220" y="1900"/>
                </a:lnTo>
                <a:lnTo>
                  <a:pt x="1211" y="1894"/>
                </a:lnTo>
                <a:lnTo>
                  <a:pt x="1211" y="1894"/>
                </a:lnTo>
                <a:lnTo>
                  <a:pt x="1197" y="1886"/>
                </a:lnTo>
                <a:lnTo>
                  <a:pt x="1185" y="1877"/>
                </a:lnTo>
                <a:lnTo>
                  <a:pt x="1170" y="1864"/>
                </a:lnTo>
                <a:lnTo>
                  <a:pt x="1163" y="1855"/>
                </a:lnTo>
                <a:lnTo>
                  <a:pt x="1155" y="1846"/>
                </a:lnTo>
                <a:lnTo>
                  <a:pt x="1148" y="1835"/>
                </a:lnTo>
                <a:lnTo>
                  <a:pt x="1142" y="1823"/>
                </a:lnTo>
                <a:lnTo>
                  <a:pt x="1137" y="1810"/>
                </a:lnTo>
                <a:lnTo>
                  <a:pt x="1133" y="1796"/>
                </a:lnTo>
                <a:lnTo>
                  <a:pt x="1130" y="1782"/>
                </a:lnTo>
                <a:lnTo>
                  <a:pt x="1130" y="1765"/>
                </a:lnTo>
                <a:lnTo>
                  <a:pt x="1130" y="1765"/>
                </a:lnTo>
                <a:lnTo>
                  <a:pt x="1131" y="1746"/>
                </a:lnTo>
                <a:lnTo>
                  <a:pt x="1134" y="1728"/>
                </a:lnTo>
                <a:lnTo>
                  <a:pt x="1140" y="1710"/>
                </a:lnTo>
                <a:lnTo>
                  <a:pt x="1148" y="1693"/>
                </a:lnTo>
                <a:lnTo>
                  <a:pt x="1157" y="1677"/>
                </a:lnTo>
                <a:lnTo>
                  <a:pt x="1169" y="1662"/>
                </a:lnTo>
                <a:lnTo>
                  <a:pt x="1182" y="1648"/>
                </a:lnTo>
                <a:lnTo>
                  <a:pt x="1197" y="1635"/>
                </a:lnTo>
                <a:lnTo>
                  <a:pt x="1214" y="1623"/>
                </a:lnTo>
                <a:lnTo>
                  <a:pt x="1230" y="1613"/>
                </a:lnTo>
                <a:lnTo>
                  <a:pt x="1249" y="1604"/>
                </a:lnTo>
                <a:lnTo>
                  <a:pt x="1269" y="1595"/>
                </a:lnTo>
                <a:lnTo>
                  <a:pt x="1291" y="1589"/>
                </a:lnTo>
                <a:lnTo>
                  <a:pt x="1312" y="1584"/>
                </a:lnTo>
                <a:lnTo>
                  <a:pt x="1336" y="1581"/>
                </a:lnTo>
                <a:lnTo>
                  <a:pt x="1359" y="1581"/>
                </a:lnTo>
                <a:lnTo>
                  <a:pt x="1359" y="1581"/>
                </a:lnTo>
                <a:lnTo>
                  <a:pt x="1382" y="1581"/>
                </a:lnTo>
                <a:lnTo>
                  <a:pt x="1405" y="1584"/>
                </a:lnTo>
                <a:lnTo>
                  <a:pt x="1427" y="1589"/>
                </a:lnTo>
                <a:lnTo>
                  <a:pt x="1448" y="1595"/>
                </a:lnTo>
                <a:lnTo>
                  <a:pt x="1468" y="1604"/>
                </a:lnTo>
                <a:lnTo>
                  <a:pt x="1487" y="1613"/>
                </a:lnTo>
                <a:lnTo>
                  <a:pt x="1505" y="1623"/>
                </a:lnTo>
                <a:lnTo>
                  <a:pt x="1521" y="1635"/>
                </a:lnTo>
                <a:lnTo>
                  <a:pt x="1536" y="1648"/>
                </a:lnTo>
                <a:lnTo>
                  <a:pt x="1548" y="1662"/>
                </a:lnTo>
                <a:lnTo>
                  <a:pt x="1560" y="1677"/>
                </a:lnTo>
                <a:lnTo>
                  <a:pt x="1571" y="1693"/>
                </a:lnTo>
                <a:lnTo>
                  <a:pt x="1578" y="1710"/>
                </a:lnTo>
                <a:lnTo>
                  <a:pt x="1584" y="1728"/>
                </a:lnTo>
                <a:lnTo>
                  <a:pt x="1587" y="1746"/>
                </a:lnTo>
                <a:lnTo>
                  <a:pt x="1589" y="1765"/>
                </a:lnTo>
                <a:lnTo>
                  <a:pt x="1589" y="1765"/>
                </a:lnTo>
                <a:lnTo>
                  <a:pt x="1587" y="1782"/>
                </a:lnTo>
                <a:lnTo>
                  <a:pt x="1584" y="1796"/>
                </a:lnTo>
                <a:lnTo>
                  <a:pt x="1581" y="1810"/>
                </a:lnTo>
                <a:lnTo>
                  <a:pt x="1575" y="1823"/>
                </a:lnTo>
                <a:lnTo>
                  <a:pt x="1569" y="1835"/>
                </a:lnTo>
                <a:lnTo>
                  <a:pt x="1563" y="1846"/>
                </a:lnTo>
                <a:lnTo>
                  <a:pt x="1556" y="1855"/>
                </a:lnTo>
                <a:lnTo>
                  <a:pt x="1548" y="1864"/>
                </a:lnTo>
                <a:lnTo>
                  <a:pt x="1533" y="1877"/>
                </a:lnTo>
                <a:lnTo>
                  <a:pt x="1520" y="1886"/>
                </a:lnTo>
                <a:lnTo>
                  <a:pt x="1508" y="1894"/>
                </a:lnTo>
                <a:lnTo>
                  <a:pt x="1508" y="1894"/>
                </a:lnTo>
                <a:lnTo>
                  <a:pt x="1498" y="1900"/>
                </a:lnTo>
                <a:lnTo>
                  <a:pt x="1489" y="1906"/>
                </a:lnTo>
                <a:lnTo>
                  <a:pt x="1481" y="1913"/>
                </a:lnTo>
                <a:lnTo>
                  <a:pt x="1475" y="1919"/>
                </a:lnTo>
                <a:lnTo>
                  <a:pt x="1471" y="1927"/>
                </a:lnTo>
                <a:lnTo>
                  <a:pt x="1468" y="1933"/>
                </a:lnTo>
                <a:lnTo>
                  <a:pt x="1468" y="1940"/>
                </a:lnTo>
                <a:lnTo>
                  <a:pt x="1468" y="1946"/>
                </a:lnTo>
                <a:lnTo>
                  <a:pt x="1469" y="1952"/>
                </a:lnTo>
                <a:lnTo>
                  <a:pt x="1472" y="1958"/>
                </a:lnTo>
                <a:lnTo>
                  <a:pt x="1477" y="1962"/>
                </a:lnTo>
                <a:lnTo>
                  <a:pt x="1483" y="1967"/>
                </a:lnTo>
                <a:lnTo>
                  <a:pt x="1489" y="1971"/>
                </a:lnTo>
                <a:lnTo>
                  <a:pt x="1498" y="1973"/>
                </a:lnTo>
                <a:lnTo>
                  <a:pt x="1508" y="1976"/>
                </a:lnTo>
                <a:lnTo>
                  <a:pt x="1520" y="1976"/>
                </a:lnTo>
                <a:lnTo>
                  <a:pt x="2375" y="1976"/>
                </a:lnTo>
                <a:lnTo>
                  <a:pt x="2375" y="1521"/>
                </a:lnTo>
                <a:lnTo>
                  <a:pt x="2376" y="1521"/>
                </a:lnTo>
                <a:lnTo>
                  <a:pt x="2376" y="1119"/>
                </a:lnTo>
                <a:lnTo>
                  <a:pt x="2376" y="1119"/>
                </a:lnTo>
                <a:lnTo>
                  <a:pt x="2378" y="1107"/>
                </a:lnTo>
                <a:lnTo>
                  <a:pt x="2379" y="1097"/>
                </a:lnTo>
                <a:lnTo>
                  <a:pt x="2382" y="1086"/>
                </a:lnTo>
                <a:lnTo>
                  <a:pt x="2387" y="1079"/>
                </a:lnTo>
                <a:lnTo>
                  <a:pt x="2387" y="1079"/>
                </a:lnTo>
                <a:lnTo>
                  <a:pt x="2394" y="1073"/>
                </a:lnTo>
                <a:lnTo>
                  <a:pt x="2403" y="1068"/>
                </a:lnTo>
                <a:lnTo>
                  <a:pt x="2412" y="1067"/>
                </a:lnTo>
                <a:lnTo>
                  <a:pt x="2421" y="1068"/>
                </a:lnTo>
                <a:lnTo>
                  <a:pt x="2432" y="1074"/>
                </a:lnTo>
                <a:lnTo>
                  <a:pt x="2441" y="1082"/>
                </a:lnTo>
                <a:lnTo>
                  <a:pt x="2450" y="1094"/>
                </a:lnTo>
                <a:lnTo>
                  <a:pt x="2459" y="1107"/>
                </a:lnTo>
                <a:lnTo>
                  <a:pt x="2459" y="1107"/>
                </a:lnTo>
                <a:lnTo>
                  <a:pt x="2466" y="1121"/>
                </a:lnTo>
                <a:lnTo>
                  <a:pt x="2475" y="1133"/>
                </a:lnTo>
                <a:lnTo>
                  <a:pt x="2489" y="1148"/>
                </a:lnTo>
                <a:lnTo>
                  <a:pt x="2498" y="1155"/>
                </a:lnTo>
                <a:lnTo>
                  <a:pt x="2507" y="1163"/>
                </a:lnTo>
                <a:lnTo>
                  <a:pt x="2518" y="1170"/>
                </a:lnTo>
                <a:lnTo>
                  <a:pt x="2529" y="1176"/>
                </a:lnTo>
                <a:lnTo>
                  <a:pt x="2542" y="1181"/>
                </a:lnTo>
                <a:lnTo>
                  <a:pt x="2556" y="1185"/>
                </a:lnTo>
                <a:lnTo>
                  <a:pt x="2571" y="1188"/>
                </a:lnTo>
                <a:lnTo>
                  <a:pt x="2587" y="1188"/>
                </a:lnTo>
                <a:lnTo>
                  <a:pt x="2587" y="1188"/>
                </a:lnTo>
                <a:lnTo>
                  <a:pt x="2607" y="1187"/>
                </a:lnTo>
                <a:lnTo>
                  <a:pt x="2625" y="1184"/>
                </a:lnTo>
                <a:lnTo>
                  <a:pt x="2643" y="1178"/>
                </a:lnTo>
                <a:lnTo>
                  <a:pt x="2659" y="1170"/>
                </a:lnTo>
                <a:lnTo>
                  <a:pt x="2675" y="1161"/>
                </a:lnTo>
                <a:lnTo>
                  <a:pt x="2690" y="1149"/>
                </a:lnTo>
                <a:lnTo>
                  <a:pt x="2705" y="1136"/>
                </a:lnTo>
                <a:lnTo>
                  <a:pt x="2719" y="1121"/>
                </a:lnTo>
                <a:lnTo>
                  <a:pt x="2729" y="1104"/>
                </a:lnTo>
                <a:lnTo>
                  <a:pt x="2741" y="1088"/>
                </a:lnTo>
                <a:lnTo>
                  <a:pt x="2750" y="1068"/>
                </a:lnTo>
                <a:lnTo>
                  <a:pt x="2758" y="1048"/>
                </a:lnTo>
                <a:lnTo>
                  <a:pt x="2764" y="1027"/>
                </a:lnTo>
                <a:lnTo>
                  <a:pt x="2768" y="1006"/>
                </a:lnTo>
                <a:lnTo>
                  <a:pt x="2771" y="982"/>
                </a:lnTo>
                <a:lnTo>
                  <a:pt x="2773" y="959"/>
                </a:lnTo>
                <a:lnTo>
                  <a:pt x="2773" y="959"/>
                </a:lnTo>
                <a:lnTo>
                  <a:pt x="2771" y="935"/>
                </a:lnTo>
                <a:lnTo>
                  <a:pt x="2768" y="913"/>
                </a:lnTo>
                <a:lnTo>
                  <a:pt x="2764" y="891"/>
                </a:lnTo>
                <a:lnTo>
                  <a:pt x="2758" y="870"/>
                </a:lnTo>
                <a:lnTo>
                  <a:pt x="2750" y="850"/>
                </a:lnTo>
                <a:lnTo>
                  <a:pt x="2741" y="831"/>
                </a:lnTo>
                <a:lnTo>
                  <a:pt x="2729" y="813"/>
                </a:lnTo>
                <a:lnTo>
                  <a:pt x="2719" y="796"/>
                </a:lnTo>
                <a:lnTo>
                  <a:pt x="2705" y="781"/>
                </a:lnTo>
                <a:lnTo>
                  <a:pt x="2690" y="768"/>
                </a:lnTo>
                <a:lnTo>
                  <a:pt x="2675" y="758"/>
                </a:lnTo>
                <a:lnTo>
                  <a:pt x="2659" y="747"/>
                </a:lnTo>
                <a:lnTo>
                  <a:pt x="2643" y="740"/>
                </a:lnTo>
                <a:lnTo>
                  <a:pt x="2625" y="734"/>
                </a:lnTo>
                <a:lnTo>
                  <a:pt x="2607" y="731"/>
                </a:lnTo>
                <a:lnTo>
                  <a:pt x="2587" y="729"/>
                </a:lnTo>
                <a:lnTo>
                  <a:pt x="2587" y="72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Prenosive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kompetencije</a:t>
            </a:r>
            <a:endParaRPr lang="en-GB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F042-E4B8-DB4B-B73E-8FF8D1406D6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69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5" t="13753" r="6570" b="17669"/>
          <a:stretch/>
        </p:blipFill>
        <p:spPr bwMode="auto">
          <a:xfrm>
            <a:off x="899589" y="150784"/>
            <a:ext cx="1663936" cy="7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332628" y="252192"/>
            <a:ext cx="995503" cy="785468"/>
            <a:chOff x="6994912" y="415672"/>
            <a:chExt cx="995503" cy="774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72328" y="415672"/>
              <a:ext cx="800679" cy="5638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94912" y="959812"/>
              <a:ext cx="9955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Europska </a:t>
              </a:r>
              <a:r>
                <a:rPr lang="hr-H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unija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/>
                  <a:cs typeface="Arial"/>
                </a:rPr>
                <a:t> 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99589" y="1062634"/>
            <a:ext cx="735896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99589" y="1118382"/>
            <a:ext cx="735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Izrada </a:t>
            </a:r>
            <a:r>
              <a:rPr lang="hr-H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kurikuluma</a:t>
            </a:r>
            <a:endParaRPr lang="hr-H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857" y="1802182"/>
            <a:ext cx="7836424" cy="46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F042-E4B8-DB4B-B73E-8FF8D1406D6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69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5" t="13753" r="6570" b="17669"/>
          <a:stretch/>
        </p:blipFill>
        <p:spPr bwMode="auto">
          <a:xfrm>
            <a:off x="899589" y="150784"/>
            <a:ext cx="1663936" cy="7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332628" y="252192"/>
            <a:ext cx="995503" cy="785468"/>
            <a:chOff x="6994912" y="415672"/>
            <a:chExt cx="995503" cy="774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72328" y="415672"/>
              <a:ext cx="800679" cy="5638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94912" y="959812"/>
              <a:ext cx="9955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Europska </a:t>
              </a:r>
              <a:r>
                <a:rPr lang="hr-H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unija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/>
                  <a:cs typeface="Arial"/>
                </a:rPr>
                <a:t> 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99589" y="1062634"/>
            <a:ext cx="735896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99589" y="1118382"/>
            <a:ext cx="735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Uloga </a:t>
            </a:r>
            <a:r>
              <a:rPr lang="hr-H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nastavnika</a:t>
            </a:r>
            <a:endParaRPr lang="hr-H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712" y="1818976"/>
            <a:ext cx="7568540" cy="45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F042-E4B8-DB4B-B73E-8FF8D1406D6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69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5" t="13753" r="6570" b="17669"/>
          <a:stretch/>
        </p:blipFill>
        <p:spPr bwMode="auto">
          <a:xfrm>
            <a:off x="899589" y="150784"/>
            <a:ext cx="1663936" cy="7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332628" y="252192"/>
            <a:ext cx="995503" cy="785468"/>
            <a:chOff x="6994912" y="415672"/>
            <a:chExt cx="995503" cy="774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2328" y="415672"/>
              <a:ext cx="800679" cy="5638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94912" y="959812"/>
              <a:ext cx="9955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Europska </a:t>
              </a:r>
              <a:r>
                <a:rPr lang="hr-H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unija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/>
                  <a:cs typeface="Arial"/>
                </a:rPr>
                <a:t> 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99589" y="1062634"/>
            <a:ext cx="735896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57200" y="2072489"/>
            <a:ext cx="8381999" cy="511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Razine: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razini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cjelokupnog programa ili makro razini;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razini predmeta ili </a:t>
            </a:r>
            <a:r>
              <a:rPr lang="hr-HR" sz="2400" dirty="0" err="1">
                <a:latin typeface="Arial" pitchFamily="34" charset="0"/>
                <a:cs typeface="Arial" pitchFamily="34" charset="0"/>
              </a:rPr>
              <a:t>intermedijarnoj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razini;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razini nastavne cjeline (sata) ili mikro razini.</a:t>
            </a:r>
          </a:p>
          <a:p>
            <a:pPr marL="571500" indent="-571500">
              <a:lnSpc>
                <a:spcPct val="90000"/>
              </a:lnSpc>
            </a:pPr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lnSpc>
                <a:spcPct val="90000"/>
              </a:lnSpc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Načela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: sve te razine su međusobno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kozistentne</a:t>
            </a:r>
            <a:endParaRPr lang="hr-HR" sz="2400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hr-H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poravnanje, </a:t>
            </a:r>
            <a:r>
              <a:rPr lang="hr-H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koherentnost/povezanost </a:t>
            </a:r>
            <a:r>
              <a:rPr lang="hr-H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hr-H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kongruentnost</a:t>
            </a:r>
            <a:r>
              <a:rPr lang="hr-H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/usklađenost</a:t>
            </a:r>
            <a:r>
              <a:rPr lang="hr-H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r-H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pri čemu niža razina treba biti u funkciji više</a:t>
            </a:r>
            <a:endParaRPr lang="hr-H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hr-H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Horizontalna organizacija – određuje odnose među predmetima i područjima </a:t>
            </a:r>
            <a:r>
              <a:rPr lang="hr-H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vertikalna organizacija </a:t>
            </a:r>
            <a:r>
              <a:rPr lang="hr-H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kurikuluma -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odnosi na kontinuitet, to jest ponavljanje i proširivanje određenih područja. </a:t>
            </a:r>
            <a:endParaRPr lang="hr-H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hr-H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autonomija u </a:t>
            </a:r>
            <a:r>
              <a:rPr lang="hr-H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planiranju i izboru sadržaja</a:t>
            </a:r>
            <a:endParaRPr lang="hr-H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hr-H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89" y="1118382"/>
            <a:ext cx="7358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Planiranje u školskom obrazovanju – tri </a:t>
            </a:r>
            <a:r>
              <a:rPr lang="hr-H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razine i tri načela: </a:t>
            </a:r>
            <a:endParaRPr lang="hr-H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F042-E4B8-DB4B-B73E-8FF8D1406D6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69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5" t="13753" r="6570" b="17669"/>
          <a:stretch/>
        </p:blipFill>
        <p:spPr bwMode="auto">
          <a:xfrm>
            <a:off x="899589" y="150784"/>
            <a:ext cx="1663936" cy="7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332628" y="252192"/>
            <a:ext cx="995503" cy="785468"/>
            <a:chOff x="6994912" y="415672"/>
            <a:chExt cx="995503" cy="774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72328" y="415672"/>
              <a:ext cx="800679" cy="5638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94912" y="959812"/>
              <a:ext cx="9955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Europska </a:t>
              </a:r>
              <a:r>
                <a:rPr lang="hr-H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unija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/>
                  <a:cs typeface="Arial"/>
                </a:rPr>
                <a:t> 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99589" y="1062634"/>
            <a:ext cx="735896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9589" y="1857046"/>
            <a:ext cx="731113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Proces u kojem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svi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članovi školske zajednice planiraju, implementiraju i evaluiraju različite aspekte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kurikuluma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koji škola nudi.</a:t>
            </a:r>
          </a:p>
          <a:p>
            <a:endParaRPr lang="hr-H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89" y="1118382"/>
            <a:ext cx="735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Definicija razvoja školskog </a:t>
            </a:r>
            <a:r>
              <a:rPr lang="hr-H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kurikuluma</a:t>
            </a:r>
            <a:endParaRPr lang="hr-H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F042-E4B8-DB4B-B73E-8FF8D1406D6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69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5" t="13753" r="6570" b="17669"/>
          <a:stretch/>
        </p:blipFill>
        <p:spPr bwMode="auto">
          <a:xfrm>
            <a:off x="899589" y="150784"/>
            <a:ext cx="1663936" cy="7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332628" y="252192"/>
            <a:ext cx="995503" cy="785468"/>
            <a:chOff x="6994912" y="415672"/>
            <a:chExt cx="995503" cy="774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72328" y="415672"/>
              <a:ext cx="800679" cy="5638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94912" y="959812"/>
              <a:ext cx="9955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Europska </a:t>
              </a:r>
              <a:r>
                <a:rPr lang="hr-H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unija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/>
                  <a:cs typeface="Arial"/>
                </a:rPr>
                <a:t> 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99589" y="1062634"/>
            <a:ext cx="735896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9589" y="2521359"/>
            <a:ext cx="73111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Nacionalni ciljevi obrazovanja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Broj predmeta u nacionalnom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kurikulumu</a:t>
            </a:r>
            <a:endParaRPr lang="hr-HR" sz="24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Potrebe učenika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Resursi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Lokalna zajednica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Sustav evaluacije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hr-H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89" y="1118382"/>
            <a:ext cx="7358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Faktori koji utječu na razvoj školskog </a:t>
            </a:r>
            <a:r>
              <a:rPr lang="hr-H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kurikuluma: </a:t>
            </a:r>
            <a:endParaRPr lang="hr-H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F042-E4B8-DB4B-B73E-8FF8D1406D6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6946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5" t="13753" r="6570" b="17669"/>
          <a:stretch/>
        </p:blipFill>
        <p:spPr bwMode="auto">
          <a:xfrm>
            <a:off x="899589" y="150784"/>
            <a:ext cx="1663936" cy="7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332628" y="252192"/>
            <a:ext cx="995503" cy="785468"/>
            <a:chOff x="6994912" y="415672"/>
            <a:chExt cx="995503" cy="774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72328" y="415672"/>
              <a:ext cx="800679" cy="5638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94912" y="959812"/>
              <a:ext cx="9955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Europska </a:t>
              </a:r>
              <a:r>
                <a:rPr lang="hr-H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unija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/>
                  <a:cs typeface="Arial"/>
                </a:rPr>
                <a:t> 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99589" y="1062634"/>
            <a:ext cx="735896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9589" y="2174748"/>
            <a:ext cx="73111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endParaRPr lang="hr-HR" sz="24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Definirati svrhu/ciljeve</a:t>
            </a:r>
          </a:p>
          <a:p>
            <a:pPr marL="514350" indent="-514350">
              <a:buAutoNum type="arabicPeriod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Osigurati suradnju koja vodi uspjehu</a:t>
            </a:r>
          </a:p>
          <a:p>
            <a:pPr marL="514350" indent="-514350">
              <a:buAutoNum type="arabicPeriod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Odrediti način rada</a:t>
            </a:r>
          </a:p>
          <a:p>
            <a:pPr marL="514350" indent="-514350">
              <a:buAutoNum type="arabicPeriod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Koordinirati aktivnosti koje vode željenim ishodima</a:t>
            </a:r>
          </a:p>
          <a:p>
            <a:pPr marL="514350" indent="-514350">
              <a:buAutoNum type="arabicPeriod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Evaluirati proces i ishode</a:t>
            </a:r>
          </a:p>
          <a:p>
            <a:pPr marL="514350" indent="-514350">
              <a:buAutoNum type="arabicPeriod"/>
            </a:pPr>
            <a:endParaRPr lang="hr-HR" sz="2400" dirty="0"/>
          </a:p>
          <a:p>
            <a:pPr marL="514350" indent="-514350">
              <a:buAutoNum type="arabicPeriod"/>
            </a:pPr>
            <a:endParaRPr lang="hr-HR" sz="2400" dirty="0"/>
          </a:p>
          <a:p>
            <a:pPr marL="514350" indent="-514350">
              <a:buAutoNum type="arabicPeriod"/>
            </a:pPr>
            <a:endParaRPr lang="en-US" sz="2400" dirty="0"/>
          </a:p>
          <a:p>
            <a:endParaRPr lang="hr-H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89" y="1118382"/>
            <a:ext cx="73589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Zadaci u razvoju školskog </a:t>
            </a:r>
            <a:r>
              <a:rPr lang="hr-H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kurikuluma</a:t>
            </a:r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hr-H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(prema</a:t>
            </a:r>
            <a:r>
              <a:rPr lang="hr-H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Wiles</a:t>
            </a:r>
            <a:r>
              <a:rPr lang="hr-H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2009.)</a:t>
            </a:r>
            <a:endParaRPr lang="hr-HR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F042-E4B8-DB4B-B73E-8FF8D1406D6E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00399524"/>
              </p:ext>
            </p:extLst>
          </p:nvPr>
        </p:nvGraphicFramePr>
        <p:xfrm>
          <a:off x="984250" y="5157788"/>
          <a:ext cx="7066446" cy="1342743"/>
        </p:xfrm>
        <a:graphic>
          <a:graphicData uri="http://schemas.openxmlformats.org/presentationml/2006/ole">
            <p:oleObj spid="_x0000_s1026" name="Document" r:id="rId6" imgW="6196576" imgH="1183044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1469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5" t="13753" r="6570" b="17669"/>
          <a:stretch/>
        </p:blipFill>
        <p:spPr bwMode="auto">
          <a:xfrm>
            <a:off x="899589" y="150784"/>
            <a:ext cx="1663936" cy="7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332628" y="252192"/>
            <a:ext cx="995503" cy="785468"/>
            <a:chOff x="6994912" y="415672"/>
            <a:chExt cx="995503" cy="774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2328" y="415672"/>
              <a:ext cx="800679" cy="5638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94912" y="959812"/>
              <a:ext cx="9955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Europska </a:t>
              </a:r>
              <a:r>
                <a:rPr lang="hr-H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unija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/>
                  <a:cs typeface="Arial"/>
                </a:rPr>
                <a:t> 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99589" y="1062634"/>
            <a:ext cx="735896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9589" y="1857046"/>
            <a:ext cx="73111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i="1" dirty="0">
                <a:latin typeface="Arial" panose="020B0604020202020204" pitchFamily="34" charset="0"/>
                <a:cs typeface="Arial" panose="020B0604020202020204" pitchFamily="34" charset="0"/>
              </a:rPr>
              <a:t>«Učenje nas ne bi trebalo samo dovesti nekud, ono nam treba omogućiti (pomoći) da kasnije idemo dalje na mnogo lakši način…» 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hr-HR" i="1" dirty="0" err="1">
                <a:latin typeface="Arial" panose="020B0604020202020204" pitchFamily="34" charset="0"/>
                <a:cs typeface="Arial" panose="020B0604020202020204" pitchFamily="34" charset="0"/>
              </a:rPr>
              <a:t>Bruner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 (1996.)</a:t>
            </a:r>
          </a:p>
          <a:p>
            <a:endParaRPr lang="hr-HR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89" y="1118382"/>
            <a:ext cx="735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Moto prezentacije</a:t>
            </a:r>
            <a:endParaRPr lang="hr-H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F042-E4B8-DB4B-B73E-8FF8D1406D6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69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5" t="13753" r="6570" b="17669"/>
          <a:stretch/>
        </p:blipFill>
        <p:spPr bwMode="auto">
          <a:xfrm>
            <a:off x="899589" y="150784"/>
            <a:ext cx="1663936" cy="7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332628" y="252192"/>
            <a:ext cx="995503" cy="785468"/>
            <a:chOff x="6994912" y="415672"/>
            <a:chExt cx="995503" cy="774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2328" y="415672"/>
              <a:ext cx="800679" cy="5638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94912" y="959812"/>
              <a:ext cx="9955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Europska </a:t>
              </a:r>
              <a:r>
                <a:rPr lang="hr-H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unija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/>
                  <a:cs typeface="Arial"/>
                </a:rPr>
                <a:t> 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99589" y="1062634"/>
            <a:ext cx="735896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47415" y="3094892"/>
            <a:ext cx="73111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jedna od najčešćih </a:t>
            </a:r>
            <a:r>
              <a:rPr lang="hr-HR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definicja</a:t>
            </a:r>
            <a:r>
              <a:rPr lang="hr-H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kurikuluma je uža, </a:t>
            </a:r>
            <a:r>
              <a:rPr lang="hr-HR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preskripitvnija</a:t>
            </a:r>
            <a:r>
              <a:rPr lang="hr-H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hr-HR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određenija</a:t>
            </a:r>
            <a:r>
              <a:rPr lang="hr-H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definicija</a:t>
            </a:r>
            <a:endParaRPr lang="hr-HR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smtClean="0"/>
              <a:t>implicira linearni pristup kurikulumu, odnosno </a:t>
            </a:r>
            <a:r>
              <a:rPr lang="hr-HR" sz="2400" b="1" dirty="0" smtClean="0"/>
              <a:t>jasno odre</a:t>
            </a:r>
            <a:r>
              <a:rPr lang="hr-HR" sz="2400" b="1" dirty="0" err="1" smtClean="0"/>
              <a:t>đuje</a:t>
            </a:r>
            <a:r>
              <a:rPr lang="hr-HR" sz="2400" b="1" dirty="0" smtClean="0"/>
              <a:t> koraka prije same izrade kurikuluma</a:t>
            </a:r>
            <a:endParaRPr lang="hr-HR" sz="2400" b="1" dirty="0" smtClean="0">
              <a:latin typeface="Arial" pitchFamily="34" charset="0"/>
              <a:cs typeface="Arial" pitchFamily="34" charset="0"/>
            </a:endParaRPr>
          </a:p>
          <a:p>
            <a:endParaRPr lang="hr-HR" sz="2400" dirty="0"/>
          </a:p>
          <a:p>
            <a:pPr algn="just"/>
            <a:r>
              <a:rPr lang="hr-HR" sz="2400" dirty="0" smtClean="0">
                <a:latin typeface="Arial" pitchFamily="34" charset="0"/>
                <a:cs typeface="Arial" pitchFamily="34" charset="0"/>
              </a:rPr>
              <a:t>Kurikulum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možemo razumjeti kao plan za akciju ili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pisani dokument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koji uključuje strategije za postizanje željenih, unaprijed formuliranih ciljeva.</a:t>
            </a:r>
          </a:p>
          <a:p>
            <a:endParaRPr lang="hr-H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88" y="1118383"/>
            <a:ext cx="793961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Definiranje </a:t>
            </a:r>
            <a:r>
              <a:rPr lang="hr-H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pojma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Ne postoji jednoznačna i općeprihvaćena definicija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pojma ili koncepta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kurikuluma</a:t>
            </a:r>
          </a:p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različite definicije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međ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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usobno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se ne isključuju, već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stavljaju naglasak na različite elemente kurikuluma</a:t>
            </a:r>
          </a:p>
          <a:p>
            <a:pPr algn="ctr"/>
            <a:endParaRPr lang="hr-H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F042-E4B8-DB4B-B73E-8FF8D1406D6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69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5" t="13753" r="6570" b="17669"/>
          <a:stretch/>
        </p:blipFill>
        <p:spPr bwMode="auto">
          <a:xfrm>
            <a:off x="899589" y="150784"/>
            <a:ext cx="1663936" cy="7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332628" y="252192"/>
            <a:ext cx="995503" cy="785468"/>
            <a:chOff x="6994912" y="415672"/>
            <a:chExt cx="995503" cy="774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72328" y="415672"/>
              <a:ext cx="800679" cy="5638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94912" y="959812"/>
              <a:ext cx="9955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Europska </a:t>
              </a:r>
              <a:r>
                <a:rPr lang="hr-H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unija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/>
                  <a:cs typeface="Arial"/>
                </a:rPr>
                <a:t> 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99589" y="1062634"/>
            <a:ext cx="735896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47415" y="2532185"/>
            <a:ext cx="73111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hr-H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Kurikulum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se odnosi na sva iskustva učenja koja učenici stječu kroz neki obrazovni program, a kojima je svrha postizanje širih i s njima povezanih specifičnih ciljeva koji su razvijeni na osnovi znanstvenih teorija i istraživanja, prošle i sadašnje profesionalne prakse i promjenjivih potreba društva. (adaptirano prema: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Parkay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Anctil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Hass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(2006).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Curriculum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planning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. USA: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Pearson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buFont typeface="Wingdings" pitchFamily="2" charset="2"/>
              <a:buNone/>
            </a:pPr>
            <a:endParaRPr lang="hr-HR" sz="2000" dirty="0"/>
          </a:p>
          <a:p>
            <a:pPr lvl="0" algn="just"/>
            <a:r>
              <a:rPr lang="hr-H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Kurikulum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je skup poželjnih ciljeva ili vrijednosti koje se razvijaju kroz proces planiranja i vode ka uspješnom iskustvu učenja za učenike (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Willes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i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Bondi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, 2007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.).</a:t>
            </a:r>
            <a:endParaRPr lang="hr-HR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88" y="619615"/>
            <a:ext cx="77872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Definiranje </a:t>
            </a:r>
            <a:r>
              <a:rPr lang="hr-H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pojma</a:t>
            </a:r>
          </a:p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šire definicije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naglašavaju iskustvo učenika odnosno cjelinu aktivnosti u školi, to jest upozoravaju na djelovanje svih čimbenika i činitelja školske socijalizacije</a:t>
            </a:r>
            <a:endParaRPr lang="hr-HR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F042-E4B8-DB4B-B73E-8FF8D1406D6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69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5" t="13753" r="6570" b="17669"/>
          <a:stretch/>
        </p:blipFill>
        <p:spPr bwMode="auto">
          <a:xfrm>
            <a:off x="899589" y="150784"/>
            <a:ext cx="1663936" cy="7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332628" y="252192"/>
            <a:ext cx="995503" cy="785468"/>
            <a:chOff x="6994912" y="415672"/>
            <a:chExt cx="995503" cy="774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72328" y="415672"/>
              <a:ext cx="800679" cy="5638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94912" y="959812"/>
              <a:ext cx="9955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Europska </a:t>
              </a:r>
              <a:r>
                <a:rPr lang="hr-H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unija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/>
                  <a:cs typeface="Arial"/>
                </a:rPr>
                <a:t> 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99589" y="1062634"/>
            <a:ext cx="735896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23502" y="2390224"/>
            <a:ext cx="73111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dirty="0"/>
          </a:p>
          <a:p>
            <a:pPr>
              <a:buFont typeface="Arial" pitchFamily="34" charset="0"/>
              <a:buChar char="•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Tijek poučavanja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Sadržaj  - znanje koje učenici trebaju usvojiti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Planirano iskustvo učenja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Očekivani ishodi učenja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Sva iskustva koje učenici stječu u školi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hr-H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89" y="1118382"/>
            <a:ext cx="7358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Razumijevanje </a:t>
            </a:r>
            <a:r>
              <a:rPr lang="hr-H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kurikuluma:</a:t>
            </a:r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hr-H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adaptirano prema: </a:t>
            </a:r>
            <a:r>
              <a:rPr lang="hr-H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Parkay</a:t>
            </a:r>
            <a:r>
              <a:rPr lang="hr-H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r-H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Anctil</a:t>
            </a:r>
            <a:r>
              <a:rPr lang="hr-H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r-H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Hass</a:t>
            </a:r>
            <a:r>
              <a:rPr lang="hr-H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(2006). </a:t>
            </a:r>
            <a:r>
              <a:rPr lang="hr-H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Curriculum</a:t>
            </a:r>
            <a:r>
              <a:rPr lang="hr-H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planning</a:t>
            </a:r>
            <a:r>
              <a:rPr lang="hr-H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USA: </a:t>
            </a:r>
            <a:r>
              <a:rPr lang="hr-H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Pearson</a:t>
            </a:r>
            <a:r>
              <a:rPr lang="hr-H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hr-H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F042-E4B8-DB4B-B73E-8FF8D1406D6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69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5" t="13753" r="6570" b="17669"/>
          <a:stretch/>
        </p:blipFill>
        <p:spPr bwMode="auto">
          <a:xfrm>
            <a:off x="899589" y="150784"/>
            <a:ext cx="1663936" cy="7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332628" y="252192"/>
            <a:ext cx="995503" cy="785468"/>
            <a:chOff x="6994912" y="415672"/>
            <a:chExt cx="995503" cy="774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2328" y="415672"/>
              <a:ext cx="800679" cy="5638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94912" y="959812"/>
              <a:ext cx="9955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Europska </a:t>
              </a:r>
              <a:r>
                <a:rPr lang="hr-H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unija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/>
                  <a:cs typeface="Arial"/>
                </a:rPr>
                <a:t> 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99589" y="1062634"/>
            <a:ext cx="735896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16997" y="4173415"/>
            <a:ext cx="7311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dirty="0"/>
          </a:p>
          <a:p>
            <a:pPr>
              <a:buFont typeface="Arial" pitchFamily="34" charset="0"/>
              <a:buChar char="•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Bihevioralni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pristup</a:t>
            </a:r>
          </a:p>
          <a:p>
            <a:pPr>
              <a:buFont typeface="Arial" pitchFamily="34" charset="0"/>
              <a:buChar char="•"/>
            </a:pPr>
            <a:endParaRPr lang="hr-HR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Menadžerski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pristup</a:t>
            </a:r>
            <a:endParaRPr lang="hr-H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523" y="891088"/>
            <a:ext cx="848768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Kurikulumski</a:t>
            </a:r>
            <a:r>
              <a:rPr lang="hr-H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pristupi</a:t>
            </a:r>
          </a:p>
          <a:p>
            <a:pPr algn="just"/>
            <a:r>
              <a:rPr lang="hr-HR" sz="2400" dirty="0" smtClean="0">
                <a:latin typeface="Arial" pitchFamily="34" charset="0"/>
                <a:cs typeface="Arial" pitchFamily="34" charset="0"/>
              </a:rPr>
              <a:t>Prije nego što se pristupa izradi i razvoju kurikuluma važno je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razumjeti i izabrati jedan ili više mogućih pristupa  konceptualizaciji kurikuluma.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Stručnjaci se ne vežu uz jedan određeni pristup nego s obzirom na specifične potrebe i situacije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naglašavaju važnost kombinacije nekoliko pristupa kao nadopunu jedan drugome.</a:t>
            </a:r>
          </a:p>
          <a:p>
            <a:pPr algn="ctr"/>
            <a:endParaRPr lang="hr-H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F042-E4B8-DB4B-B73E-8FF8D1406D6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69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45" t="13753" r="6570" b="17669"/>
          <a:stretch/>
        </p:blipFill>
        <p:spPr bwMode="auto">
          <a:xfrm>
            <a:off x="899589" y="150784"/>
            <a:ext cx="1663936" cy="740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2"/>
          <p:cNvGrpSpPr/>
          <p:nvPr/>
        </p:nvGrpSpPr>
        <p:grpSpPr>
          <a:xfrm>
            <a:off x="7332628" y="252192"/>
            <a:ext cx="995503" cy="785468"/>
            <a:chOff x="6994912" y="415672"/>
            <a:chExt cx="995503" cy="774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2328" y="415672"/>
              <a:ext cx="800679" cy="5638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94912" y="959812"/>
              <a:ext cx="9955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Europska </a:t>
              </a:r>
              <a:r>
                <a:rPr lang="hr-H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unija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/>
                  <a:cs typeface="Arial"/>
                </a:rPr>
                <a:t> 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99589" y="1062634"/>
            <a:ext cx="735896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8573" y="1964354"/>
            <a:ext cx="778721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dirty="0"/>
          </a:p>
          <a:p>
            <a:r>
              <a:rPr lang="hr-HR" sz="2400" b="1" dirty="0">
                <a:latin typeface="Arial" pitchFamily="34" charset="0"/>
                <a:cs typeface="Arial" pitchFamily="34" charset="0"/>
              </a:rPr>
              <a:t>Bihevioralni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pristup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– u upotrebi već 90 godina prihvaćen je u većini odgojno-obrazovnih sustava a njegova je o</a:t>
            </a:r>
            <a:r>
              <a:rPr lang="hr-HR" sz="2400" dirty="0" smtClean="0"/>
              <a:t>snovna ideja jest </a:t>
            </a:r>
            <a:r>
              <a:rPr lang="hr-HR" sz="2400" b="1" dirty="0" smtClean="0"/>
              <a:t>da školski ciljevi ili učinci i </a:t>
            </a:r>
            <a:r>
              <a:rPr lang="hr-HR" sz="2400" b="1" dirty="0" smtClean="0"/>
              <a:t>kurikulum </a:t>
            </a:r>
            <a:r>
              <a:rPr lang="hr-HR" sz="2400" b="1" dirty="0" smtClean="0"/>
              <a:t>trebaju biti znanstveno utemeljeni i </a:t>
            </a:r>
            <a:r>
              <a:rPr lang="hr-HR" sz="2400" dirty="0" smtClean="0"/>
              <a:t>što je moguće više </a:t>
            </a:r>
            <a:r>
              <a:rPr lang="hr-HR" sz="2400" b="1" dirty="0" smtClean="0"/>
              <a:t>precizni</a:t>
            </a:r>
            <a:r>
              <a:rPr lang="hr-HR" sz="2400" dirty="0" smtClean="0"/>
              <a:t>, </a:t>
            </a:r>
            <a:r>
              <a:rPr lang="hr-HR" sz="2400" b="1" dirty="0" smtClean="0"/>
              <a:t>da je poučavanje i učenje svedeno na točno definirana ponašanja kojima pripadaju odgovarajuće aktivnosti </a:t>
            </a:r>
            <a:r>
              <a:rPr lang="it-IT" sz="2400" b="1" dirty="0" smtClean="0"/>
              <a:t>te da su </a:t>
            </a:r>
            <a:r>
              <a:rPr lang="it-IT" sz="2400" b="1" dirty="0" err="1" smtClean="0"/>
              <a:t>rezultati</a:t>
            </a:r>
            <a:r>
              <a:rPr lang="it-IT" sz="2400" b="1" dirty="0" smtClean="0"/>
              <a:t> ili </a:t>
            </a:r>
            <a:r>
              <a:rPr lang="it-IT" sz="2400" b="1" dirty="0" err="1" smtClean="0"/>
              <a:t>ishodi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mjerljivi</a:t>
            </a:r>
            <a:r>
              <a:rPr lang="it-IT" sz="2400" b="1" dirty="0" smtClean="0"/>
              <a:t>.</a:t>
            </a:r>
          </a:p>
          <a:p>
            <a:endParaRPr lang="hr-HR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Menadžerski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pristup</a:t>
            </a:r>
            <a:endParaRPr lang="hr-H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573" y="1118382"/>
            <a:ext cx="778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Kurikulumski</a:t>
            </a:r>
            <a:r>
              <a:rPr lang="hr-H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pristupi</a:t>
            </a:r>
            <a:endParaRPr lang="hr-HR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F042-E4B8-DB4B-B73E-8FF8D1406D6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69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45" t="13753" r="6570" b="17669"/>
          <a:stretch/>
        </p:blipFill>
        <p:spPr bwMode="auto">
          <a:xfrm>
            <a:off x="899589" y="150784"/>
            <a:ext cx="1663936" cy="740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2"/>
          <p:cNvGrpSpPr/>
          <p:nvPr/>
        </p:nvGrpSpPr>
        <p:grpSpPr>
          <a:xfrm>
            <a:off x="7332628" y="252192"/>
            <a:ext cx="995503" cy="785468"/>
            <a:chOff x="6994912" y="415672"/>
            <a:chExt cx="995503" cy="774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2328" y="415672"/>
              <a:ext cx="800679" cy="5638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94912" y="959812"/>
              <a:ext cx="9955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Europska </a:t>
              </a:r>
              <a:r>
                <a:rPr lang="hr-H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unija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/>
                  <a:cs typeface="Arial"/>
                </a:rPr>
                <a:t> 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99589" y="1062634"/>
            <a:ext cx="735896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3415" y="1641602"/>
            <a:ext cx="85109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atin typeface="Arial" pitchFamily="34" charset="0"/>
                <a:cs typeface="Arial" pitchFamily="34" charset="0"/>
              </a:rPr>
              <a:t>Menadžerski pristup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hr-HR" sz="2400" dirty="0" smtClean="0"/>
              <a:t>Ima korijene u reformskim pravcima 50-ih i 60-ih god. 20. st. kada su </a:t>
            </a:r>
            <a:r>
              <a:rPr lang="pl-PL" sz="2400" dirty="0" smtClean="0"/>
              <a:t>poticaji za </a:t>
            </a:r>
            <a:r>
              <a:rPr lang="hr-HR" sz="2400" dirty="0" smtClean="0"/>
              <a:t>promjenom kurikuluma dolazili od onih koji su upravljali školama i </a:t>
            </a:r>
            <a:r>
              <a:rPr lang="es-ES" sz="2400" dirty="0" smtClean="0"/>
              <a:t>koji su se </a:t>
            </a:r>
            <a:r>
              <a:rPr lang="es-ES" sz="2400" b="1" dirty="0" smtClean="0"/>
              <a:t>vi</a:t>
            </a:r>
            <a:r>
              <a:rPr lang="hr-HR" sz="2400" b="1" dirty="0" smtClean="0"/>
              <a:t>š</a:t>
            </a:r>
            <a:r>
              <a:rPr lang="es-ES" sz="2400" b="1" dirty="0" smtClean="0"/>
              <a:t>e bavili organizacijom </a:t>
            </a:r>
            <a:r>
              <a:rPr lang="hr-HR" sz="2400" b="1" dirty="0" smtClean="0"/>
              <a:t>i implementacijom nego sadržajima obrazovanja i metodama.  T</a:t>
            </a:r>
            <a:r>
              <a:rPr lang="hr-HR" sz="2400" dirty="0" smtClean="0"/>
              <a:t>emelji se na razumijevanju </a:t>
            </a:r>
            <a:r>
              <a:rPr lang="hr-HR" sz="2400" b="1" dirty="0" smtClean="0"/>
              <a:t>se oslanja na organizacijsku </a:t>
            </a:r>
            <a:r>
              <a:rPr lang="hr-HR" sz="2400" b="1" dirty="0" smtClean="0"/>
              <a:t>teoriju odgojno-obrazovne </a:t>
            </a:r>
            <a:r>
              <a:rPr lang="hr-HR" sz="2400" b="1" dirty="0" smtClean="0"/>
              <a:t>ustanove kao socijalnoga </a:t>
            </a:r>
            <a:r>
              <a:rPr lang="hr-HR" sz="2400" b="1" dirty="0" smtClean="0"/>
              <a:t>sustava</a:t>
            </a:r>
            <a:r>
              <a:rPr lang="hr-HR" sz="2400" dirty="0" smtClean="0"/>
              <a:t>.</a:t>
            </a:r>
          </a:p>
          <a:p>
            <a:r>
              <a:rPr lang="pl-PL" sz="2400" dirty="0" smtClean="0"/>
              <a:t> </a:t>
            </a:r>
            <a:r>
              <a:rPr lang="pl-PL" sz="2400" dirty="0" smtClean="0"/>
              <a:t>Oni koji se </a:t>
            </a:r>
            <a:r>
              <a:rPr lang="hr-HR" sz="2400" dirty="0" smtClean="0"/>
              <a:t>oslanjaju na taj pristup </a:t>
            </a:r>
            <a:r>
              <a:rPr lang="hr-HR" sz="2400" b="1" dirty="0" smtClean="0"/>
              <a:t>planiraju kurikulum kao program, raspored, prostor, resurse, opremu i kadrove. </a:t>
            </a:r>
            <a:endParaRPr lang="hr-H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573" y="1118382"/>
            <a:ext cx="778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Kurikulumski</a:t>
            </a:r>
            <a:r>
              <a:rPr lang="hr-H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pristupi</a:t>
            </a:r>
            <a:endParaRPr lang="hr-HR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F042-E4B8-DB4B-B73E-8FF8D1406D6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69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3409</TotalTime>
  <Words>1353</Words>
  <Application>Microsoft Office PowerPoint</Application>
  <PresentationFormat>Prikaz na zaslonu (4:3)</PresentationFormat>
  <Paragraphs>229</Paragraphs>
  <Slides>29</Slides>
  <Notes>12</Notes>
  <HiddenSlides>2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1" baseType="lpstr">
      <vt:lpstr>Office Theme</vt:lpstr>
      <vt:lpstr>Document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Konfuzija - relevantnost? ? 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Majorian</dc:creator>
  <cp:lastModifiedBy>Dragana</cp:lastModifiedBy>
  <cp:revision>331</cp:revision>
  <dcterms:created xsi:type="dcterms:W3CDTF">2014-01-22T09:41:43Z</dcterms:created>
  <dcterms:modified xsi:type="dcterms:W3CDTF">2014-05-14T03:05:06Z</dcterms:modified>
</cp:coreProperties>
</file>